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6" r:id="rId24"/>
    <p:sldId id="271" r:id="rId25"/>
    <p:sldId id="277" r:id="rId26"/>
    <p:sldId id="272" r:id="rId27"/>
    <p:sldId id="273" r:id="rId28"/>
    <p:sldId id="274" r:id="rId29"/>
    <p:sldId id="275" r:id="rId30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9102-EB58-44BD-9CD9-4F7AF5FEBA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3191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4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7BC7D-F349-4C6E-9A94-3E2004554A4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47991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BC7D-F349-4C6E-9A94-3E2004554A43}" type="slidenum">
              <a:rPr lang="id-ID" smtClean="0"/>
              <a:t>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233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5F8C82-1918-49B4-BFED-1484E1FFE6EB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2FEAE6-AAD7-47EA-B0A0-CB3A53B58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DASAR TELEKOMUNIKASI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69993"/>
          </a:xfrm>
        </p:spPr>
        <p:txBody>
          <a:bodyPr>
            <a:normAutofit/>
          </a:bodyPr>
          <a:lstStyle/>
          <a:p>
            <a:r>
              <a:rPr lang="en-US" dirty="0" err="1" smtClean="0"/>
              <a:t>Syarifah</a:t>
            </a:r>
            <a:r>
              <a:rPr lang="en-US" dirty="0" smtClean="0"/>
              <a:t> </a:t>
            </a:r>
            <a:r>
              <a:rPr lang="en-US" dirty="0" err="1" smtClean="0"/>
              <a:t>Muthia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, ST., 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1528837"/>
            <a:ext cx="2971801" cy="18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839" y="2362200"/>
            <a:ext cx="355696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3" y="4081077"/>
            <a:ext cx="3614737" cy="231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3505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Bekerja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Bermaian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pembangun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Informasi</a:t>
            </a:r>
            <a:r>
              <a:rPr lang="en-US" dirty="0" smtClean="0"/>
              <a:t> : </a:t>
            </a:r>
            <a:r>
              <a:rPr lang="en-US" dirty="0" err="1" smtClean="0"/>
              <a:t>merupakan</a:t>
            </a:r>
            <a:r>
              <a:rPr lang="en-US" dirty="0" smtClean="0"/>
              <a:t> data yang </a:t>
            </a:r>
            <a:r>
              <a:rPr lang="en-US" dirty="0" err="1" smtClean="0"/>
              <a:t>dikirim</a:t>
            </a:r>
            <a:r>
              <a:rPr lang="en-US" dirty="0" smtClean="0"/>
              <a:t>/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file, </a:t>
            </a:r>
            <a:r>
              <a:rPr lang="en-US" dirty="0" err="1" smtClean="0"/>
              <a:t>tulisan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err="1" smtClean="0"/>
              <a:t>Pengirim</a:t>
            </a:r>
            <a:r>
              <a:rPr lang="en-US" dirty="0" smtClean="0"/>
              <a:t> :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smtClean="0"/>
              <a:t>Media  </a:t>
            </a:r>
            <a:r>
              <a:rPr lang="en-US" b="1" dirty="0" err="1" smtClean="0"/>
              <a:t>transmisi</a:t>
            </a:r>
            <a:r>
              <a:rPr lang="en-US" dirty="0" smtClean="0"/>
              <a:t> :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/ </a:t>
            </a:r>
            <a:r>
              <a:rPr lang="en-US" dirty="0" err="1" smtClean="0"/>
              <a:t>dimodulasi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terkirim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err="1" smtClean="0"/>
              <a:t>Penerima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yang </a:t>
            </a:r>
            <a:r>
              <a:rPr lang="en-US" dirty="0" err="1" smtClean="0"/>
              <a:t>dikirimkan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Aturan</a:t>
            </a:r>
            <a:r>
              <a:rPr lang="en-US" b="1" dirty="0" smtClean="0"/>
              <a:t>/</a:t>
            </a:r>
            <a:r>
              <a:rPr lang="en-US" b="1" dirty="0" err="1" smtClean="0"/>
              <a:t>standar</a:t>
            </a:r>
            <a:r>
              <a:rPr lang="en-US" dirty="0" smtClean="0"/>
              <a:t> : </a:t>
            </a:r>
            <a:r>
              <a:rPr lang="en-US" dirty="0" err="1" smtClean="0"/>
              <a:t>merupakan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disepakati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pentransmisian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5257799"/>
            <a:ext cx="6629400" cy="6096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Pembangun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799"/>
            <a:ext cx="5638800" cy="367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5181600"/>
            <a:ext cx="6324600" cy="8382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Media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3054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27109"/>
            <a:ext cx="8229600" cy="3797491"/>
          </a:xfrm>
        </p:spPr>
        <p:txBody>
          <a:bodyPr>
            <a:noAutofit/>
          </a:bodyPr>
          <a:lstStyle/>
          <a:p>
            <a:r>
              <a:rPr lang="en-US" sz="1700" dirty="0" err="1" smtClean="0"/>
              <a:t>Proses</a:t>
            </a:r>
            <a:r>
              <a:rPr lang="en-US" sz="1700" dirty="0" smtClean="0"/>
              <a:t> </a:t>
            </a:r>
            <a:r>
              <a:rPr lang="en-US" sz="1700" dirty="0" err="1" smtClean="0"/>
              <a:t>komunikasi</a:t>
            </a:r>
            <a:r>
              <a:rPr lang="en-US" sz="1700" dirty="0" smtClean="0"/>
              <a:t> </a:t>
            </a:r>
            <a:r>
              <a:rPr lang="en-US" sz="1700" dirty="0" err="1" smtClean="0"/>
              <a:t>diawali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sebuah</a:t>
            </a:r>
            <a:r>
              <a:rPr lang="en-US" sz="1700" dirty="0" smtClean="0"/>
              <a:t> </a:t>
            </a:r>
            <a:r>
              <a:rPr lang="en-US" sz="1700" dirty="0" err="1" smtClean="0"/>
              <a:t>pesan</a:t>
            </a:r>
            <a:r>
              <a:rPr lang="en-US" sz="1700" dirty="0" smtClean="0"/>
              <a:t> </a:t>
            </a:r>
            <a:r>
              <a:rPr lang="en-US" sz="1700" dirty="0" err="1" smtClean="0"/>
              <a:t>atau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yang </a:t>
            </a:r>
            <a:r>
              <a:rPr lang="en-US" sz="1700" dirty="0" err="1" smtClean="0"/>
              <a:t>harus</a:t>
            </a:r>
            <a:r>
              <a:rPr lang="en-US" sz="1700" dirty="0" smtClean="0"/>
              <a:t> </a:t>
            </a:r>
            <a:r>
              <a:rPr lang="en-US" sz="1700" dirty="0" err="1" smtClean="0"/>
              <a:t>dikirimkan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individu</a:t>
            </a:r>
            <a:r>
              <a:rPr lang="en-US" sz="1700" dirty="0" smtClean="0"/>
              <a:t>/</a:t>
            </a:r>
            <a:r>
              <a:rPr lang="en-US" sz="1700" dirty="0" err="1" smtClean="0"/>
              <a:t>perangkat</a:t>
            </a:r>
            <a:r>
              <a:rPr lang="en-US" sz="1700" dirty="0" smtClean="0"/>
              <a:t> </a:t>
            </a:r>
            <a:r>
              <a:rPr lang="en-US" sz="1700" dirty="0" err="1" smtClean="0"/>
              <a:t>satu</a:t>
            </a:r>
            <a:r>
              <a:rPr lang="en-US" sz="1700" dirty="0" smtClean="0"/>
              <a:t> </a:t>
            </a:r>
            <a:r>
              <a:rPr lang="en-US" sz="1700" dirty="0" err="1" smtClean="0"/>
              <a:t>ke</a:t>
            </a:r>
            <a:r>
              <a:rPr lang="en-US" sz="1700" dirty="0" smtClean="0"/>
              <a:t> </a:t>
            </a:r>
            <a:r>
              <a:rPr lang="en-US" sz="1700" dirty="0" err="1" smtClean="0"/>
              <a:t>perangkat</a:t>
            </a:r>
            <a:r>
              <a:rPr lang="en-US" sz="1700" dirty="0" smtClean="0"/>
              <a:t> lain. </a:t>
            </a:r>
          </a:p>
          <a:p>
            <a:r>
              <a:rPr lang="en-US" sz="1700" dirty="0" err="1" smtClean="0"/>
              <a:t>Pesan</a:t>
            </a:r>
            <a:r>
              <a:rPr lang="en-US" sz="1700" dirty="0" smtClean="0"/>
              <a:t>/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 </a:t>
            </a:r>
            <a:r>
              <a:rPr lang="en-US" sz="1700" dirty="0" err="1" smtClean="0"/>
              <a:t>selanjutnya</a:t>
            </a:r>
            <a:r>
              <a:rPr lang="en-US" sz="1700" dirty="0" smtClean="0"/>
              <a:t> </a:t>
            </a:r>
            <a:r>
              <a:rPr lang="en-US" sz="1700" dirty="0" err="1" smtClean="0"/>
              <a:t>dikonfersi</a:t>
            </a:r>
            <a:r>
              <a:rPr lang="en-US" sz="1700" dirty="0" smtClean="0"/>
              <a:t> </a:t>
            </a:r>
            <a:r>
              <a:rPr lang="en-US" sz="1700" dirty="0" err="1" smtClean="0"/>
              <a:t>kedalam</a:t>
            </a:r>
            <a:r>
              <a:rPr lang="en-US" sz="1700" dirty="0" smtClean="0"/>
              <a:t> </a:t>
            </a:r>
            <a:r>
              <a:rPr lang="en-US" sz="1700" dirty="0" err="1" smtClean="0"/>
              <a:t>bentuk</a:t>
            </a:r>
            <a:r>
              <a:rPr lang="en-US" sz="1700" dirty="0" smtClean="0"/>
              <a:t> </a:t>
            </a:r>
            <a:r>
              <a:rPr lang="en-US" sz="1700" dirty="0" err="1" smtClean="0"/>
              <a:t>biner</a:t>
            </a:r>
            <a:r>
              <a:rPr lang="en-US" sz="1700" dirty="0" smtClean="0"/>
              <a:t> </a:t>
            </a:r>
            <a:r>
              <a:rPr lang="en-US" sz="1700" dirty="0" err="1" smtClean="0"/>
              <a:t>atau</a:t>
            </a:r>
            <a:r>
              <a:rPr lang="en-US" sz="1700" dirty="0" smtClean="0"/>
              <a:t> bit yang </a:t>
            </a:r>
            <a:r>
              <a:rPr lang="en-US" sz="1700" dirty="0" err="1" smtClean="0"/>
              <a:t>selanjutnya</a:t>
            </a:r>
            <a:r>
              <a:rPr lang="en-US" sz="1700" dirty="0" smtClean="0"/>
              <a:t> bit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encode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</a:t>
            </a:r>
            <a:r>
              <a:rPr lang="en-US" sz="1700" dirty="0" err="1" smtClean="0"/>
              <a:t>sinyal</a:t>
            </a:r>
            <a:r>
              <a:rPr lang="en-US" sz="1700" dirty="0" smtClean="0"/>
              <a:t>. </a:t>
            </a:r>
            <a:r>
              <a:rPr lang="en-US" sz="1700" dirty="0" err="1" smtClean="0"/>
              <a:t>Proses</a:t>
            </a:r>
            <a:r>
              <a:rPr lang="en-US" sz="1700" dirty="0" smtClean="0"/>
              <a:t> </a:t>
            </a:r>
            <a:r>
              <a:rPr lang="en-US" sz="1700" dirty="0" err="1" smtClean="0"/>
              <a:t>ini</a:t>
            </a:r>
            <a:r>
              <a:rPr lang="en-US" sz="1700" dirty="0" smtClean="0"/>
              <a:t> </a:t>
            </a:r>
            <a:r>
              <a:rPr lang="en-US" sz="1700" dirty="0" err="1" smtClean="0"/>
              <a:t>terjadi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perangkat</a:t>
            </a:r>
            <a:r>
              <a:rPr lang="en-US" sz="1700" dirty="0" smtClean="0"/>
              <a:t> encoder. </a:t>
            </a:r>
          </a:p>
          <a:p>
            <a:r>
              <a:rPr lang="en-US" sz="1700" dirty="0" err="1" smtClean="0"/>
              <a:t>Sinyal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 </a:t>
            </a:r>
            <a:r>
              <a:rPr lang="en-US" sz="1700" dirty="0" err="1" smtClean="0"/>
              <a:t>kemudian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transmitter </a:t>
            </a:r>
            <a:r>
              <a:rPr lang="en-US" sz="1700" dirty="0" err="1" smtClean="0"/>
              <a:t>dikirimkan</a:t>
            </a:r>
            <a:r>
              <a:rPr lang="en-US" sz="1700" dirty="0" smtClean="0"/>
              <a:t>/</a:t>
            </a:r>
            <a:r>
              <a:rPr lang="en-US" sz="1700" dirty="0" err="1" smtClean="0"/>
              <a:t>dipancarkan</a:t>
            </a:r>
            <a:r>
              <a:rPr lang="en-US" sz="1700" dirty="0" smtClean="0"/>
              <a:t> </a:t>
            </a:r>
            <a:r>
              <a:rPr lang="en-US" sz="1700" dirty="0" err="1" smtClean="0"/>
              <a:t>melalui</a:t>
            </a:r>
            <a:r>
              <a:rPr lang="en-US" sz="1700" dirty="0" smtClean="0"/>
              <a:t> media yang </a:t>
            </a:r>
            <a:r>
              <a:rPr lang="en-US" sz="1700" dirty="0" err="1" smtClean="0"/>
              <a:t>telah</a:t>
            </a:r>
            <a:r>
              <a:rPr lang="en-US" sz="1700" dirty="0" smtClean="0"/>
              <a:t> </a:t>
            </a:r>
            <a:r>
              <a:rPr lang="en-US" sz="1700" dirty="0" err="1" smtClean="0"/>
              <a:t>dipilih</a:t>
            </a:r>
            <a:r>
              <a:rPr lang="en-US" sz="1700" dirty="0" smtClean="0"/>
              <a:t>.  </a:t>
            </a:r>
          </a:p>
          <a:p>
            <a:r>
              <a:rPr lang="en-US" sz="1700" dirty="0" err="1" smtClean="0"/>
              <a:t>Dibutuhkan</a:t>
            </a:r>
            <a:r>
              <a:rPr lang="en-US" sz="1700" dirty="0" smtClean="0"/>
              <a:t> media </a:t>
            </a:r>
            <a:r>
              <a:rPr lang="en-US" sz="1700" dirty="0" err="1" smtClean="0"/>
              <a:t>transmisi</a:t>
            </a:r>
            <a:r>
              <a:rPr lang="en-US" sz="1700" dirty="0" smtClean="0"/>
              <a:t> (radio, </a:t>
            </a:r>
            <a:r>
              <a:rPr lang="en-US" sz="1700" dirty="0" err="1" smtClean="0"/>
              <a:t>optik</a:t>
            </a:r>
            <a:r>
              <a:rPr lang="en-US" sz="1700" dirty="0" smtClean="0"/>
              <a:t>, coaxial, </a:t>
            </a:r>
            <a:r>
              <a:rPr lang="en-US" sz="1700" dirty="0" err="1" smtClean="0"/>
              <a:t>tembaga</a:t>
            </a:r>
            <a:r>
              <a:rPr lang="en-US" sz="1700" dirty="0" smtClean="0"/>
              <a:t>) yang </a:t>
            </a:r>
            <a:r>
              <a:rPr lang="en-US" sz="1700" dirty="0" err="1" smtClean="0"/>
              <a:t>baik</a:t>
            </a:r>
            <a:r>
              <a:rPr lang="en-US" sz="1700" dirty="0" smtClean="0"/>
              <a:t> agar </a:t>
            </a:r>
            <a:r>
              <a:rPr lang="en-US" sz="1700" dirty="0" err="1" smtClean="0"/>
              <a:t>gangguan</a:t>
            </a:r>
            <a:r>
              <a:rPr lang="en-US" sz="1700" dirty="0" smtClean="0"/>
              <a:t> </a:t>
            </a:r>
            <a:r>
              <a:rPr lang="en-US" sz="1700" dirty="0" err="1" smtClean="0"/>
              <a:t>selama</a:t>
            </a:r>
            <a:r>
              <a:rPr lang="en-US" sz="1700" dirty="0" smtClean="0"/>
              <a:t> </a:t>
            </a:r>
            <a:r>
              <a:rPr lang="en-US" sz="1700" dirty="0" err="1" smtClean="0"/>
              <a:t>disaluran</a:t>
            </a:r>
            <a:r>
              <a:rPr lang="en-US" sz="1700" dirty="0" smtClean="0"/>
              <a:t> </a:t>
            </a:r>
            <a:r>
              <a:rPr lang="en-US" sz="1700" dirty="0" err="1" smtClean="0"/>
              <a:t>dapat</a:t>
            </a:r>
            <a:r>
              <a:rPr lang="en-US" sz="1700" dirty="0" smtClean="0"/>
              <a:t> </a:t>
            </a:r>
            <a:r>
              <a:rPr lang="en-US" sz="1700" dirty="0" err="1" smtClean="0"/>
              <a:t>dikurangi</a:t>
            </a:r>
            <a:r>
              <a:rPr lang="en-US" sz="1700" dirty="0" smtClean="0"/>
              <a:t>. </a:t>
            </a:r>
          </a:p>
          <a:p>
            <a:r>
              <a:rPr lang="en-US" sz="1700" dirty="0" err="1" smtClean="0"/>
              <a:t>Selanjutnya</a:t>
            </a:r>
            <a:r>
              <a:rPr lang="en-US" sz="1700" dirty="0" smtClean="0"/>
              <a:t> </a:t>
            </a:r>
            <a:r>
              <a:rPr lang="en-US" sz="1700" dirty="0" err="1" smtClean="0"/>
              <a:t>sinyal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 </a:t>
            </a:r>
            <a:r>
              <a:rPr lang="en-US" sz="1700" dirty="0" err="1" smtClean="0"/>
              <a:t>diterima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stasiun</a:t>
            </a:r>
            <a:r>
              <a:rPr lang="en-US" sz="1700" dirty="0" smtClean="0"/>
              <a:t> </a:t>
            </a:r>
            <a:r>
              <a:rPr lang="en-US" sz="1700" dirty="0" err="1" smtClean="0"/>
              <a:t>penerima</a:t>
            </a:r>
            <a:r>
              <a:rPr lang="en-US" sz="1700" dirty="0" smtClean="0"/>
              <a:t>. </a:t>
            </a:r>
          </a:p>
          <a:p>
            <a:r>
              <a:rPr lang="en-US" sz="1700" dirty="0" err="1" smtClean="0"/>
              <a:t>Sinyal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 </a:t>
            </a:r>
            <a:r>
              <a:rPr lang="en-US" sz="1700" dirty="0" err="1" smtClean="0"/>
              <a:t>didecode</a:t>
            </a:r>
            <a:r>
              <a:rPr lang="en-US" sz="1700" dirty="0" smtClean="0"/>
              <a:t> </a:t>
            </a:r>
            <a:r>
              <a:rPr lang="en-US" sz="1700" dirty="0" err="1" smtClean="0"/>
              <a:t>kedalam</a:t>
            </a:r>
            <a:r>
              <a:rPr lang="en-US" sz="1700" dirty="0" smtClean="0"/>
              <a:t> format </a:t>
            </a:r>
            <a:r>
              <a:rPr lang="en-US" sz="1700" dirty="0" err="1" smtClean="0"/>
              <a:t>biner</a:t>
            </a:r>
            <a:r>
              <a:rPr lang="en-US" sz="1700" dirty="0" smtClean="0"/>
              <a:t> </a:t>
            </a:r>
            <a:r>
              <a:rPr lang="en-US" sz="1700" dirty="0" err="1" smtClean="0"/>
              <a:t>atau</a:t>
            </a:r>
            <a:r>
              <a:rPr lang="en-US" sz="1700" dirty="0" smtClean="0"/>
              <a:t> bit yang </a:t>
            </a:r>
            <a:r>
              <a:rPr lang="en-US" sz="1700" dirty="0" err="1" smtClean="0"/>
              <a:t>selanjutnya</a:t>
            </a:r>
            <a:r>
              <a:rPr lang="en-US" sz="1700" dirty="0" smtClean="0"/>
              <a:t> </a:t>
            </a:r>
            <a:r>
              <a:rPr lang="en-US" sz="1700" dirty="0" err="1" smtClean="0"/>
              <a:t>diubah</a:t>
            </a:r>
            <a:r>
              <a:rPr lang="en-US" sz="1700" dirty="0" smtClean="0"/>
              <a:t> </a:t>
            </a:r>
            <a:r>
              <a:rPr lang="en-US" sz="1700" dirty="0" err="1" smtClean="0"/>
              <a:t>kedalam</a:t>
            </a:r>
            <a:r>
              <a:rPr lang="en-US" sz="1700" dirty="0" smtClean="0"/>
              <a:t> </a:t>
            </a:r>
            <a:r>
              <a:rPr lang="en-US" sz="1700" dirty="0" err="1" smtClean="0"/>
              <a:t>pesan</a:t>
            </a:r>
            <a:r>
              <a:rPr lang="en-US" sz="1700" dirty="0" smtClean="0"/>
              <a:t>/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asli</a:t>
            </a:r>
            <a:r>
              <a:rPr lang="en-US" sz="1700" dirty="0" smtClean="0"/>
              <a:t> agar </a:t>
            </a:r>
            <a:r>
              <a:rPr lang="en-US" sz="1700" dirty="0" err="1" smtClean="0"/>
              <a:t>dapat</a:t>
            </a:r>
            <a:r>
              <a:rPr lang="en-US" sz="1700" dirty="0" smtClean="0"/>
              <a:t> </a:t>
            </a:r>
            <a:r>
              <a:rPr lang="en-US" sz="1700" dirty="0" err="1" smtClean="0"/>
              <a:t>dibaca</a:t>
            </a:r>
            <a:r>
              <a:rPr lang="en-US" sz="1700" dirty="0" smtClean="0"/>
              <a:t>/</a:t>
            </a:r>
            <a:r>
              <a:rPr lang="en-US" sz="1700" dirty="0" err="1" smtClean="0"/>
              <a:t>didengar</a:t>
            </a:r>
            <a:r>
              <a:rPr lang="en-US" sz="1700" dirty="0" smtClean="0"/>
              <a:t> </a:t>
            </a:r>
            <a:r>
              <a:rPr lang="en-US" sz="1700" dirty="0" err="1" smtClean="0"/>
              <a:t>oleh</a:t>
            </a:r>
            <a:r>
              <a:rPr lang="en-US" sz="1700" dirty="0" smtClean="0"/>
              <a:t> </a:t>
            </a:r>
            <a:r>
              <a:rPr lang="en-US" sz="1700" dirty="0" err="1" smtClean="0"/>
              <a:t>perangkat</a:t>
            </a:r>
            <a:r>
              <a:rPr lang="en-US" sz="1700" dirty="0" smtClean="0"/>
              <a:t> </a:t>
            </a:r>
            <a:r>
              <a:rPr lang="en-US" sz="1700" dirty="0" err="1" smtClean="0"/>
              <a:t>penerima</a:t>
            </a:r>
            <a:r>
              <a:rPr lang="en-US" sz="1700" dirty="0" smtClean="0"/>
              <a:t>. </a:t>
            </a:r>
            <a:endParaRPr lang="en-US" sz="17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4752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198" y="1447799"/>
            <a:ext cx="3327402" cy="285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r>
              <a:rPr lang="en-US" sz="2000" dirty="0" smtClean="0"/>
              <a:t>, </a:t>
            </a:r>
            <a:r>
              <a:rPr lang="en-US" sz="2000" dirty="0" err="1" smtClean="0"/>
              <a:t>tergantung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000" dirty="0" smtClean="0"/>
              <a:t>Jaringan telekomunikasi adalah rangkaian perangkat telekomunikasi dan kelengkapannya yang digunakan dalam bertelekomunikasi </a:t>
            </a:r>
          </a:p>
          <a:p>
            <a:r>
              <a:rPr lang="nn-NO" sz="2000" dirty="0" smtClean="0"/>
              <a:t>Terdapat beberapa topologi jaringan telekomunikasi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19400"/>
            <a:ext cx="559959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49" y="5105400"/>
            <a:ext cx="5076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Topologi</a:t>
            </a:r>
            <a:r>
              <a:rPr lang="en-US" b="1" dirty="0" smtClean="0"/>
              <a:t> Mesh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mesh :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Peralatan</a:t>
            </a:r>
            <a:r>
              <a:rPr lang="en-US" dirty="0" smtClean="0"/>
              <a:t> switching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 </a:t>
            </a:r>
          </a:p>
          <a:p>
            <a:pPr marL="457200" indent="-347663"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     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yang lain.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r>
              <a:rPr lang="en-US" dirty="0" smtClean="0"/>
              <a:t> </a:t>
            </a:r>
          </a:p>
          <a:p>
            <a:pPr marL="515938" indent="-398463"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</a:p>
          <a:p>
            <a:pPr marL="457200" indent="-347663"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lain </a:t>
            </a:r>
            <a:r>
              <a:rPr lang="en-US" dirty="0" err="1" smtClean="0"/>
              <a:t>sulit</a:t>
            </a:r>
            <a:r>
              <a:rPr lang="en-US" dirty="0" smtClean="0"/>
              <a:t> 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475" indent="-7938">
              <a:buNone/>
            </a:pP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penghubung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jala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berbanding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lurus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kuadrat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sentral</a:t>
            </a:r>
            <a:r>
              <a:rPr lang="en-US" sz="2400" dirty="0" smtClean="0"/>
              <a:t>.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sentral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N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dirumuskan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733800"/>
            <a:ext cx="2291931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Topologi</a:t>
            </a:r>
            <a:r>
              <a:rPr lang="en-US" b="1" dirty="0" smtClean="0"/>
              <a:t> Star/</a:t>
            </a:r>
            <a:r>
              <a:rPr lang="en-US" b="1" dirty="0" err="1" smtClean="0"/>
              <a:t>bintang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2600" dirty="0" err="1" smtClean="0"/>
              <a:t>Keuntungan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bintang</a:t>
            </a:r>
            <a:r>
              <a:rPr lang="en-US" sz="2600" dirty="0" smtClean="0"/>
              <a:t> :</a:t>
            </a:r>
          </a:p>
          <a:p>
            <a:pPr>
              <a:buNone/>
            </a:pPr>
            <a:r>
              <a:rPr lang="en-US" sz="2600" dirty="0" smtClean="0"/>
              <a:t>  </a:t>
            </a:r>
            <a:r>
              <a:rPr lang="en-US" sz="2600" dirty="0" err="1" smtClean="0"/>
              <a:t>Cocok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volume </a:t>
            </a:r>
            <a:r>
              <a:rPr lang="en-US" sz="2600" dirty="0" err="1" smtClean="0"/>
              <a:t>trafik</a:t>
            </a:r>
            <a:r>
              <a:rPr lang="en-US" sz="2600" dirty="0" smtClean="0"/>
              <a:t> yang </a:t>
            </a:r>
            <a:r>
              <a:rPr lang="en-US" sz="2600" dirty="0" err="1" smtClean="0"/>
              <a:t>rendah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  </a:t>
            </a:r>
            <a:r>
              <a:rPr lang="en-US" sz="2600" dirty="0" err="1" smtClean="0"/>
              <a:t>Trafik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 lain (</a:t>
            </a:r>
            <a:r>
              <a:rPr lang="en-US" sz="2600" dirty="0" err="1" smtClean="0"/>
              <a:t>antar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)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  </a:t>
            </a:r>
            <a:r>
              <a:rPr lang="en-US" sz="2600" dirty="0" err="1" smtClean="0"/>
              <a:t>dikonsentrasikan</a:t>
            </a:r>
            <a:r>
              <a:rPr lang="en-US" sz="2600" dirty="0" smtClean="0"/>
              <a:t> </a:t>
            </a:r>
            <a:r>
              <a:rPr lang="en-US" sz="2600" dirty="0" err="1" smtClean="0"/>
              <a:t>melalui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 transit,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 transit </a:t>
            </a:r>
            <a:r>
              <a:rPr lang="en-US" sz="2600" dirty="0" err="1" smtClean="0"/>
              <a:t>biasanya</a:t>
            </a:r>
            <a:r>
              <a:rPr lang="en-US" sz="2600" dirty="0" smtClean="0"/>
              <a:t>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derajat</a:t>
            </a:r>
            <a:r>
              <a:rPr lang="en-US" sz="2600" dirty="0" smtClean="0"/>
              <a:t> yang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. </a:t>
            </a:r>
          </a:p>
          <a:p>
            <a:pPr>
              <a:buNone/>
            </a:pPr>
            <a:r>
              <a:rPr lang="en-US" sz="2600" dirty="0" smtClean="0"/>
              <a:t> 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berkas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S linear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 N </a:t>
            </a:r>
          </a:p>
          <a:p>
            <a:pPr>
              <a:buNone/>
            </a:pPr>
            <a:r>
              <a:rPr lang="en-US" sz="2600" dirty="0" smtClean="0"/>
              <a:t>  </a:t>
            </a:r>
            <a:r>
              <a:rPr lang="en-US" sz="2600" dirty="0" err="1" smtClean="0"/>
              <a:t>Konsentrasi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besar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  </a:t>
            </a:r>
            <a:r>
              <a:rPr lang="en-US" sz="2600" dirty="0" err="1" smtClean="0"/>
              <a:t>Efisiensi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Kelemahan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bintang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 </a:t>
            </a:r>
            <a:r>
              <a:rPr lang="en-US" sz="2600" dirty="0" err="1" smtClean="0"/>
              <a:t>Bila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 transit </a:t>
            </a:r>
            <a:r>
              <a:rPr lang="en-US" sz="2600" dirty="0" err="1" smtClean="0"/>
              <a:t>mengalami</a:t>
            </a:r>
            <a:r>
              <a:rPr lang="en-US" sz="2600" dirty="0" smtClean="0"/>
              <a:t>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(break down) </a:t>
            </a:r>
            <a:r>
              <a:rPr lang="en-US" sz="2600" dirty="0" err="1" smtClean="0"/>
              <a:t>maka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sentral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bawahnya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terisolir</a:t>
            </a:r>
            <a:r>
              <a:rPr lang="en-US" sz="2600" dirty="0" smtClean="0"/>
              <a:t> (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saling</a:t>
            </a:r>
            <a:r>
              <a:rPr lang="en-US" sz="2600" dirty="0" smtClean="0"/>
              <a:t> </a:t>
            </a:r>
            <a:r>
              <a:rPr lang="en-US" sz="2600" dirty="0" err="1" smtClean="0"/>
              <a:t>berhubungan</a:t>
            </a:r>
            <a:r>
              <a:rPr lang="en-US" sz="2600" dirty="0" smtClean="0"/>
              <a:t>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KONTRAK KULIAH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407439"/>
              </p:ext>
            </p:extLst>
          </p:nvPr>
        </p:nvGraphicFramePr>
        <p:xfrm>
          <a:off x="683568" y="2247900"/>
          <a:ext cx="7761932" cy="3413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4809604"/>
              </a:tblGrid>
              <a:tr h="5688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Mata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Kuliah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: </a:t>
                      </a:r>
                      <a:r>
                        <a:rPr lang="en-GB" sz="2400" dirty="0" err="1" smtClean="0"/>
                        <a:t>Dasar</a:t>
                      </a:r>
                      <a:r>
                        <a:rPr lang="en-GB" sz="2400" baseline="0" dirty="0" smtClean="0"/>
                        <a:t> Telekomunikasi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8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Kode</a:t>
                      </a:r>
                      <a:r>
                        <a:rPr lang="en-GB" sz="2400" dirty="0" smtClean="0"/>
                        <a:t> Mata </a:t>
                      </a:r>
                      <a:r>
                        <a:rPr lang="en-GB" sz="2400" dirty="0" err="1" smtClean="0"/>
                        <a:t>Kuliah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: TE</a:t>
                      </a:r>
                      <a:r>
                        <a:rPr lang="en-GB" sz="2400" baseline="0" dirty="0" smtClean="0"/>
                        <a:t> 227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8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Bobot</a:t>
                      </a:r>
                      <a:r>
                        <a:rPr lang="en-GB" sz="2400" dirty="0" smtClean="0"/>
                        <a:t> Mata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Kuliah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: 2 SKS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8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Semester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: 3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8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Dosen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: </a:t>
                      </a:r>
                      <a:r>
                        <a:rPr lang="en-GB" sz="2400" dirty="0" err="1" smtClean="0"/>
                        <a:t>Syarifah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Muthia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Putri</a:t>
                      </a:r>
                      <a:r>
                        <a:rPr lang="en-GB" sz="2400" dirty="0" smtClean="0"/>
                        <a:t>,</a:t>
                      </a:r>
                      <a:r>
                        <a:rPr lang="en-GB" sz="2400" baseline="0" dirty="0" smtClean="0"/>
                        <a:t> ST., MT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891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Jadwal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Kuliah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: </a:t>
                      </a:r>
                      <a:r>
                        <a:rPr lang="en-GB" sz="2400" dirty="0" err="1" smtClean="0"/>
                        <a:t>Selasa</a:t>
                      </a:r>
                      <a:r>
                        <a:rPr lang="en-GB" sz="2400" dirty="0" smtClean="0"/>
                        <a:t>/17.00</a:t>
                      </a:r>
                      <a:r>
                        <a:rPr lang="en-GB" sz="2400" baseline="0" dirty="0" smtClean="0"/>
                        <a:t> – 18.30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4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Topologi</a:t>
            </a:r>
            <a:r>
              <a:rPr lang="en-US" b="1" dirty="0" smtClean="0"/>
              <a:t> Ring/</a:t>
            </a:r>
            <a:r>
              <a:rPr lang="en-US" b="1" dirty="0" err="1" smtClean="0"/>
              <a:t>cincin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cincin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cincin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diinstall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normal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disirkulasikan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node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cincin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node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diisolasi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menggangu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cincin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cincin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  </a:t>
            </a:r>
            <a:r>
              <a:rPr lang="en-US" dirty="0" err="1" smtClean="0"/>
              <a:t>Kelemahan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trafiknya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 </a:t>
            </a:r>
            <a:r>
              <a:rPr lang="en-US" dirty="0" err="1" smtClean="0"/>
              <a:t>jalur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/>
              <a:t>Topologi</a:t>
            </a:r>
            <a:r>
              <a:rPr lang="en-US" sz="2000" b="1" dirty="0" smtClean="0"/>
              <a:t> Bus </a:t>
            </a:r>
          </a:p>
          <a:p>
            <a:pPr>
              <a:buNone/>
            </a:pP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bus :</a:t>
            </a:r>
          </a:p>
          <a:p>
            <a:pPr>
              <a:buNone/>
            </a:pPr>
            <a:r>
              <a:rPr lang="en-US" sz="2000" dirty="0" smtClean="0"/>
              <a:t> 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diinstal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 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topologi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Kelemahannya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bus :</a:t>
            </a:r>
          </a:p>
          <a:p>
            <a:pPr>
              <a:buNone/>
            </a:pPr>
            <a:r>
              <a:rPr lang="en-US" sz="2000" dirty="0" smtClean="0"/>
              <a:t>  </a:t>
            </a:r>
            <a:r>
              <a:rPr lang="en-US" sz="2000" dirty="0" err="1" smtClean="0"/>
              <a:t>Topologi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flesibel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penambahan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konfigurasi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pajang</a:t>
            </a:r>
            <a:r>
              <a:rPr lang="en-US" sz="2000" dirty="0" smtClean="0"/>
              <a:t> rata-rata </a:t>
            </a:r>
            <a:r>
              <a:rPr lang="en-US" sz="2000" dirty="0" err="1" smtClean="0"/>
              <a:t>kabel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smtClean="0"/>
              <a:t>  </a:t>
            </a:r>
            <a:r>
              <a:rPr lang="en-US" sz="2000" dirty="0" err="1" smtClean="0"/>
              <a:t>Pengisolasian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menganggu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smtClean="0"/>
              <a:t>  </a:t>
            </a:r>
            <a:r>
              <a:rPr lang="en-US" sz="2000" dirty="0" err="1" smtClean="0"/>
              <a:t>Bila</a:t>
            </a:r>
            <a:r>
              <a:rPr lang="en-US" sz="2000" dirty="0" smtClean="0"/>
              <a:t> bus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/>
              <a:t>Topologi</a:t>
            </a:r>
            <a:r>
              <a:rPr lang="en-US" sz="2000" b="1" dirty="0" smtClean="0"/>
              <a:t> Tree/</a:t>
            </a:r>
            <a:r>
              <a:rPr lang="en-US" sz="2000" b="1" dirty="0" err="1" smtClean="0"/>
              <a:t>pohon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dirty="0" smtClean="0"/>
              <a:t> 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diturukan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topologi</a:t>
            </a:r>
            <a:r>
              <a:rPr lang="en-US" sz="2000" dirty="0" smtClean="0"/>
              <a:t> </a:t>
            </a:r>
            <a:r>
              <a:rPr lang="en-US" sz="2000" dirty="0" err="1" smtClean="0"/>
              <a:t>bintang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berirarki</a:t>
            </a:r>
            <a:r>
              <a:rPr lang="en-US" sz="2000" dirty="0" smtClean="0"/>
              <a:t> 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percabangan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.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node yang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.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repater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meregenerate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dituju</a:t>
            </a:r>
            <a:r>
              <a:rPr lang="en-US" sz="2000" dirty="0" smtClean="0"/>
              <a:t>.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pasif</a:t>
            </a:r>
            <a:r>
              <a:rPr lang="en-US" sz="2000" dirty="0" smtClean="0"/>
              <a:t>. </a:t>
            </a:r>
            <a:r>
              <a:rPr lang="en-US" sz="2000" dirty="0" err="1" smtClean="0"/>
              <a:t>Kelebihan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kelemahannya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topologi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bintang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Jelaskan</a:t>
            </a:r>
            <a:r>
              <a:rPr lang="en-GB" dirty="0" smtClean="0"/>
              <a:t> </a:t>
            </a:r>
            <a:r>
              <a:rPr lang="en-GB" dirty="0" err="1" smtClean="0"/>
              <a:t>permasalahan</a:t>
            </a:r>
            <a:r>
              <a:rPr lang="en-GB" dirty="0" smtClean="0"/>
              <a:t> yang </a:t>
            </a:r>
            <a:r>
              <a:rPr lang="en-GB" dirty="0" err="1" smtClean="0"/>
              <a:t>terdapat</a:t>
            </a:r>
            <a:r>
              <a:rPr lang="en-GB" dirty="0" smtClean="0"/>
              <a:t> di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topologi</a:t>
            </a:r>
            <a:r>
              <a:rPr lang="en-GB" dirty="0" smtClean="0"/>
              <a:t> </a:t>
            </a:r>
            <a:r>
              <a:rPr lang="en-GB" dirty="0" err="1" smtClean="0"/>
              <a:t>jaringan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Tugas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9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998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29506"/>
            <a:ext cx="5410200" cy="39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614886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wireline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477000" cy="53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2800" y="578843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wireless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33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7162800" cy="499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Perkembangan</a:t>
            </a:r>
            <a:r>
              <a:rPr lang="en-US" sz="2400" dirty="0" smtClean="0"/>
              <a:t> service </a:t>
            </a:r>
            <a:r>
              <a:rPr lang="en-US" sz="2400" dirty="0" err="1" smtClean="0"/>
              <a:t>telekomunikasi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1379" y="1905000"/>
            <a:ext cx="311082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4038600"/>
            <a:ext cx="7162800" cy="499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Perkembangan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perangkat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telekomunikasi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292" y="4495800"/>
            <a:ext cx="42659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Permasalahan</a:t>
            </a:r>
            <a:r>
              <a:rPr lang="en-US" sz="2400" dirty="0" smtClean="0"/>
              <a:t> Telekomunikasi :</a:t>
            </a:r>
          </a:p>
          <a:p>
            <a:pPr>
              <a:buNone/>
            </a:pPr>
            <a:r>
              <a:rPr lang="en-US" sz="2000" dirty="0" smtClean="0"/>
              <a:t>1.  </a:t>
            </a:r>
            <a:r>
              <a:rPr lang="en-US" sz="2000" dirty="0" err="1" smtClean="0"/>
              <a:t>Jauhnya</a:t>
            </a:r>
            <a:r>
              <a:rPr lang="en-US" sz="2000" dirty="0" smtClean="0"/>
              <a:t>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 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perjalanan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melewati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berbeda-beda</a:t>
            </a:r>
            <a:r>
              <a:rPr lang="en-US" sz="2000" dirty="0" smtClean="0"/>
              <a:t>.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delay yang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packet loss yang </a:t>
            </a:r>
            <a:r>
              <a:rPr lang="en-US" sz="2000" dirty="0" err="1" smtClean="0"/>
              <a:t>besar</a:t>
            </a:r>
            <a:r>
              <a:rPr lang="en-US" sz="2000" dirty="0" smtClean="0"/>
              <a:t>, yang </a:t>
            </a:r>
            <a:r>
              <a:rPr lang="en-US" sz="2000" dirty="0" err="1" smtClean="0"/>
              <a:t>kesemuanya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menurunkan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.   </a:t>
            </a:r>
          </a:p>
          <a:p>
            <a:pPr>
              <a:buNone/>
            </a:pPr>
            <a:r>
              <a:rPr lang="en-US" sz="2000" dirty="0" smtClean="0"/>
              <a:t>2. 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platform, media,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masing</a:t>
            </a:r>
            <a:r>
              <a:rPr lang="en-US" sz="2000" dirty="0" smtClean="0"/>
              <a:t> - </a:t>
            </a:r>
            <a:r>
              <a:rPr lang="en-US" sz="2000" dirty="0" err="1" smtClean="0"/>
              <a:t>masing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</a:t>
            </a:r>
            <a:r>
              <a:rPr lang="en-US" sz="2000" dirty="0" smtClean="0"/>
              <a:t>,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 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platform, media,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seringkali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3. 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 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diterima</a:t>
            </a:r>
            <a:r>
              <a:rPr lang="en-US" sz="2000" dirty="0" smtClean="0"/>
              <a:t>.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,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redaman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disediakan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redaman</a:t>
            </a:r>
            <a:r>
              <a:rPr lang="en-US" sz="2000" dirty="0" smtClean="0"/>
              <a:t> </a:t>
            </a:r>
            <a:r>
              <a:rPr lang="en-US" sz="2000" dirty="0" err="1" smtClean="0"/>
              <a:t>sekecil-kecilnya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smtClean="0"/>
              <a:t>4.  </a:t>
            </a:r>
            <a:r>
              <a:rPr lang="en-US" sz="2000" dirty="0" err="1" smtClean="0"/>
              <a:t>Keterbatasan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disediakan</a:t>
            </a: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  Agar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, </a:t>
            </a:r>
            <a:r>
              <a:rPr lang="en-US" sz="2000" dirty="0" err="1" smtClean="0"/>
              <a:t>jalur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media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logic (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), </a:t>
            </a:r>
            <a:r>
              <a:rPr lang="en-US" sz="2000" dirty="0" err="1" smtClean="0"/>
              <a:t>mengingat</a:t>
            </a:r>
            <a:r>
              <a:rPr lang="en-US" sz="2000" dirty="0" smtClean="0"/>
              <a:t> </a:t>
            </a:r>
            <a:r>
              <a:rPr lang="en-US" sz="2000" dirty="0" err="1" smtClean="0"/>
              <a:t>kanal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mahal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.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5.  </a:t>
            </a:r>
            <a:r>
              <a:rPr lang="en-US" sz="2000" dirty="0" err="1" smtClean="0"/>
              <a:t>Banyaknya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dibangkitkan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bersamaan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  Total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pembangkitan</a:t>
            </a:r>
            <a:r>
              <a:rPr lang="en-US" sz="2000" dirty="0" smtClean="0"/>
              <a:t> </a:t>
            </a:r>
            <a:r>
              <a:rPr lang="en-US" sz="2000" dirty="0" err="1" smtClean="0"/>
              <a:t>sejumlah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trafik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route 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kendalikan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PENILAIAN	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0582449"/>
              </p:ext>
            </p:extLst>
          </p:nvPr>
        </p:nvGraphicFramePr>
        <p:xfrm>
          <a:off x="914400" y="14478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NILAI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BOBOT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≥ 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≥  75 </a:t>
                      </a:r>
                      <a:r>
                        <a:rPr lang="en-GB" dirty="0" err="1" smtClean="0"/>
                        <a:t>s.d</a:t>
                      </a:r>
                      <a:r>
                        <a:rPr lang="en-GB" dirty="0" smtClean="0"/>
                        <a:t> ≤</a:t>
                      </a:r>
                      <a:r>
                        <a:rPr lang="en-GB" baseline="0" dirty="0" smtClean="0"/>
                        <a:t>79,9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≥  70 </a:t>
                      </a:r>
                      <a:r>
                        <a:rPr lang="en-GB" dirty="0" err="1" smtClean="0"/>
                        <a:t>s.d</a:t>
                      </a:r>
                      <a:r>
                        <a:rPr lang="en-GB" dirty="0" smtClean="0"/>
                        <a:t>  ≤74,9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≥  65 </a:t>
                      </a:r>
                      <a:r>
                        <a:rPr lang="en-GB" dirty="0" err="1" smtClean="0"/>
                        <a:t>s.d</a:t>
                      </a:r>
                      <a:r>
                        <a:rPr lang="en-GB" dirty="0" smtClean="0"/>
                        <a:t>   ≤ 69,9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≥  50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err="1" smtClean="0"/>
                        <a:t>s.d</a:t>
                      </a:r>
                      <a:r>
                        <a:rPr lang="en-GB" dirty="0" smtClean="0"/>
                        <a:t>   ≤ 64,9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≥  40 </a:t>
                      </a:r>
                      <a:r>
                        <a:rPr lang="en-GB" dirty="0" err="1" smtClean="0"/>
                        <a:t>s.d</a:t>
                      </a:r>
                      <a:r>
                        <a:rPr lang="en-GB" dirty="0" smtClean="0"/>
                        <a:t>  ≤ 49,9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&lt; 40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1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PENILAIAN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Partisipasi</a:t>
            </a:r>
            <a:r>
              <a:rPr lang="en-GB" dirty="0" smtClean="0"/>
              <a:t>/</a:t>
            </a:r>
            <a:r>
              <a:rPr lang="en-GB" dirty="0" err="1" smtClean="0"/>
              <a:t>Kehadiran</a:t>
            </a:r>
            <a:r>
              <a:rPr lang="en-GB" dirty="0" smtClean="0"/>
              <a:t>	: 10 %</a:t>
            </a:r>
          </a:p>
          <a:p>
            <a:r>
              <a:rPr lang="en-GB" dirty="0" smtClean="0"/>
              <a:t>UTS				: 30 %	</a:t>
            </a:r>
          </a:p>
          <a:p>
            <a:r>
              <a:rPr lang="en-GB" dirty="0" smtClean="0"/>
              <a:t>UAS				: 35 %</a:t>
            </a:r>
          </a:p>
          <a:p>
            <a:r>
              <a:rPr lang="en-GB" dirty="0" err="1" smtClean="0"/>
              <a:t>Tugas</a:t>
            </a:r>
            <a:r>
              <a:rPr lang="en-GB" dirty="0" smtClean="0"/>
              <a:t>				: 25 %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Keterangan</a:t>
            </a:r>
            <a:r>
              <a:rPr lang="en-GB" dirty="0" smtClean="0"/>
              <a:t> :</a:t>
            </a:r>
          </a:p>
          <a:p>
            <a:r>
              <a:rPr lang="en-GB" dirty="0" smtClean="0"/>
              <a:t>Minimal </a:t>
            </a:r>
            <a:r>
              <a:rPr lang="en-GB" dirty="0" err="1" smtClean="0"/>
              <a:t>Kehadiran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70%</a:t>
            </a:r>
          </a:p>
          <a:p>
            <a:r>
              <a:rPr lang="en-GB" dirty="0" err="1" smtClean="0"/>
              <a:t>Ketua</a:t>
            </a:r>
            <a:r>
              <a:rPr lang="en-GB" dirty="0" smtClean="0"/>
              <a:t> </a:t>
            </a:r>
            <a:r>
              <a:rPr lang="en-GB" dirty="0" err="1" smtClean="0"/>
              <a:t>kelas</a:t>
            </a:r>
            <a:r>
              <a:rPr lang="en-GB" dirty="0" smtClean="0"/>
              <a:t> </a:t>
            </a:r>
            <a:r>
              <a:rPr lang="en-GB" dirty="0" err="1" smtClean="0"/>
              <a:t>mendapatkan</a:t>
            </a:r>
            <a:r>
              <a:rPr lang="en-GB" dirty="0" smtClean="0"/>
              <a:t> </a:t>
            </a:r>
            <a:r>
              <a:rPr lang="en-GB" dirty="0" err="1" smtClean="0"/>
              <a:t>nilai</a:t>
            </a:r>
            <a:r>
              <a:rPr lang="en-GB" dirty="0" smtClean="0"/>
              <a:t> </a:t>
            </a:r>
            <a:r>
              <a:rPr lang="en-GB" dirty="0" err="1" smtClean="0"/>
              <a:t>partisipasi</a:t>
            </a:r>
            <a:r>
              <a:rPr lang="en-GB" dirty="0" smtClean="0"/>
              <a:t> </a:t>
            </a:r>
            <a:r>
              <a:rPr lang="en-GB" dirty="0" err="1" smtClean="0"/>
              <a:t>tambahan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KOMTING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Jaminda</a:t>
            </a:r>
            <a:r>
              <a:rPr lang="en-GB" dirty="0" smtClean="0"/>
              <a:t> </a:t>
            </a:r>
            <a:r>
              <a:rPr lang="en-GB" dirty="0" err="1" smtClean="0"/>
              <a:t>Situmorang</a:t>
            </a: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082277334417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err="1" smtClean="0"/>
              <a:t>Arisama</a:t>
            </a:r>
            <a:r>
              <a:rPr lang="en-GB" dirty="0" smtClean="0"/>
              <a:t> </a:t>
            </a:r>
            <a:r>
              <a:rPr lang="en-GB" dirty="0" err="1" smtClean="0"/>
              <a:t>Gea</a:t>
            </a: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082167704703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en-GB" dirty="0"/>
              <a:t>TATA TERTIB KULIAH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496943" cy="52844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mahasiswa</a:t>
            </a:r>
            <a:r>
              <a:rPr lang="en-GB" dirty="0"/>
              <a:t> </a:t>
            </a:r>
            <a:r>
              <a:rPr lang="en-GB" dirty="0" err="1"/>
              <a:t>wajib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i="1" dirty="0"/>
              <a:t>Log Book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Diktat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referensi</a:t>
            </a:r>
            <a:r>
              <a:rPr lang="en-GB" dirty="0"/>
              <a:t> </a:t>
            </a:r>
            <a:r>
              <a:rPr lang="en-GB" dirty="0" err="1"/>
              <a:t>mengikuti</a:t>
            </a:r>
            <a:r>
              <a:rPr lang="en-GB" dirty="0"/>
              <a:t> </a:t>
            </a:r>
            <a:r>
              <a:rPr lang="en-GB" dirty="0" err="1" smtClean="0"/>
              <a:t>kuliah</a:t>
            </a:r>
            <a:r>
              <a:rPr lang="en-GB" dirty="0" smtClean="0"/>
              <a:t> </a:t>
            </a:r>
            <a:r>
              <a:rPr lang="en-GB" dirty="0" err="1" smtClean="0"/>
              <a:t>Dasar</a:t>
            </a:r>
            <a:r>
              <a:rPr lang="en-GB" dirty="0" smtClean="0"/>
              <a:t> Telekomunikasi.</a:t>
            </a:r>
            <a:endParaRPr lang="en-GB" dirty="0"/>
          </a:p>
          <a:p>
            <a:pPr algn="just"/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mahasiswa</a:t>
            </a:r>
            <a:r>
              <a:rPr lang="en-GB" dirty="0"/>
              <a:t> </a:t>
            </a:r>
            <a:r>
              <a:rPr lang="en-GB" dirty="0" err="1"/>
              <a:t>wajib</a:t>
            </a:r>
            <a:r>
              <a:rPr lang="en-GB" dirty="0"/>
              <a:t> </a:t>
            </a:r>
            <a:r>
              <a:rPr lang="en-GB" dirty="0" err="1"/>
              <a:t>mengikuti</a:t>
            </a:r>
            <a:r>
              <a:rPr lang="en-GB" dirty="0"/>
              <a:t> </a:t>
            </a:r>
            <a:r>
              <a:rPr lang="en-GB" dirty="0" err="1"/>
              <a:t>perkuliahan</a:t>
            </a:r>
            <a:r>
              <a:rPr lang="en-GB" dirty="0"/>
              <a:t> </a:t>
            </a:r>
            <a:r>
              <a:rPr lang="en-GB" dirty="0" err="1"/>
              <a:t>tepat</a:t>
            </a:r>
            <a:r>
              <a:rPr lang="en-GB" dirty="0"/>
              <a:t> </a:t>
            </a:r>
            <a:r>
              <a:rPr lang="en-GB" dirty="0" err="1"/>
              <a:t>waktu</a:t>
            </a:r>
            <a:r>
              <a:rPr lang="en-GB" dirty="0"/>
              <a:t>. </a:t>
            </a:r>
            <a:r>
              <a:rPr lang="en-GB" dirty="0" err="1"/>
              <a:t>Mahasiswa</a:t>
            </a:r>
            <a:r>
              <a:rPr lang="en-GB" dirty="0"/>
              <a:t> yang </a:t>
            </a:r>
            <a:r>
              <a:rPr lang="en-GB" dirty="0" err="1"/>
              <a:t>terlambat</a:t>
            </a:r>
            <a:r>
              <a:rPr lang="en-GB" dirty="0"/>
              <a:t> </a:t>
            </a:r>
            <a:r>
              <a:rPr lang="en-GB" dirty="0" smtClean="0"/>
              <a:t>45 </a:t>
            </a:r>
            <a:r>
              <a:rPr lang="en-GB" dirty="0" err="1"/>
              <a:t>menit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diperkenankan</a:t>
            </a:r>
            <a:r>
              <a:rPr lang="en-GB" dirty="0"/>
              <a:t> </a:t>
            </a:r>
            <a:r>
              <a:rPr lang="en-GB" dirty="0" err="1"/>
              <a:t>mengikuti</a:t>
            </a:r>
            <a:r>
              <a:rPr lang="en-GB" dirty="0"/>
              <a:t> </a:t>
            </a:r>
            <a:r>
              <a:rPr lang="en-GB" dirty="0" err="1"/>
              <a:t>perkuliahan</a:t>
            </a:r>
            <a:r>
              <a:rPr lang="en-GB" dirty="0"/>
              <a:t>.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Mahasiswa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hadir</a:t>
            </a:r>
            <a:r>
              <a:rPr lang="en-GB" dirty="0"/>
              <a:t>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alasan</a:t>
            </a:r>
            <a:r>
              <a:rPr lang="en-GB" dirty="0"/>
              <a:t> yang </a:t>
            </a:r>
            <a:r>
              <a:rPr lang="en-GB" dirty="0" err="1"/>
              <a:t>dibenarkan</a:t>
            </a:r>
            <a:r>
              <a:rPr lang="en-GB" dirty="0"/>
              <a:t> </a:t>
            </a:r>
            <a:r>
              <a:rPr lang="en-GB" dirty="0" err="1"/>
              <a:t>menurut</a:t>
            </a:r>
            <a:r>
              <a:rPr lang="en-GB" dirty="0"/>
              <a:t> </a:t>
            </a:r>
            <a:r>
              <a:rPr lang="en-GB" dirty="0" err="1"/>
              <a:t>aturan</a:t>
            </a:r>
            <a:r>
              <a:rPr lang="en-GB" dirty="0"/>
              <a:t>, </a:t>
            </a:r>
            <a:r>
              <a:rPr lang="en-GB" dirty="0" err="1"/>
              <a:t>wajib</a:t>
            </a:r>
            <a:r>
              <a:rPr lang="en-GB" dirty="0"/>
              <a:t> </a:t>
            </a:r>
            <a:r>
              <a:rPr lang="en-GB" dirty="0" err="1"/>
              <a:t>memberikan</a:t>
            </a:r>
            <a:r>
              <a:rPr lang="en-GB" dirty="0"/>
              <a:t> </a:t>
            </a:r>
            <a:r>
              <a:rPr lang="en-GB" dirty="0" err="1"/>
              <a:t>kabar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dirty="0" err="1"/>
              <a:t>ketua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ketua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wajib</a:t>
            </a:r>
            <a:r>
              <a:rPr lang="en-GB" dirty="0"/>
              <a:t> </a:t>
            </a:r>
            <a:r>
              <a:rPr lang="en-GB" dirty="0" err="1"/>
              <a:t>menyampaikan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dirty="0" err="1"/>
              <a:t>Dosen</a:t>
            </a:r>
            <a:r>
              <a:rPr lang="en-GB" dirty="0"/>
              <a:t>. </a:t>
            </a:r>
          </a:p>
          <a:p>
            <a:pPr algn="just"/>
            <a:r>
              <a:rPr lang="en-GB" dirty="0" err="1"/>
              <a:t>Apabila</a:t>
            </a:r>
            <a:r>
              <a:rPr lang="en-GB" dirty="0"/>
              <a:t> </a:t>
            </a:r>
            <a:r>
              <a:rPr lang="en-GB" dirty="0" err="1"/>
              <a:t>Dosen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hadir</a:t>
            </a:r>
            <a:r>
              <a:rPr lang="en-GB" dirty="0"/>
              <a:t> </a:t>
            </a:r>
            <a:r>
              <a:rPr lang="en-GB" dirty="0" err="1"/>
              <a:t>setelah</a:t>
            </a:r>
            <a:r>
              <a:rPr lang="en-GB" dirty="0"/>
              <a:t> 1x15 </a:t>
            </a:r>
            <a:r>
              <a:rPr lang="en-GB" dirty="0" err="1"/>
              <a:t>menit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jadwal</a:t>
            </a:r>
            <a:r>
              <a:rPr lang="en-GB" dirty="0"/>
              <a:t> </a:t>
            </a:r>
            <a:r>
              <a:rPr lang="en-GB" dirty="0" err="1"/>
              <a:t>kuliah</a:t>
            </a:r>
            <a:r>
              <a:rPr lang="en-GB" dirty="0"/>
              <a:t>, </a:t>
            </a:r>
            <a:r>
              <a:rPr lang="en-GB" dirty="0" err="1"/>
              <a:t>ketua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berhak</a:t>
            </a:r>
            <a:r>
              <a:rPr lang="en-GB" dirty="0"/>
              <a:t> </a:t>
            </a:r>
            <a:r>
              <a:rPr lang="en-GB" dirty="0" err="1"/>
              <a:t>menghubungi</a:t>
            </a:r>
            <a:r>
              <a:rPr lang="en-GB" dirty="0"/>
              <a:t> </a:t>
            </a:r>
            <a:r>
              <a:rPr lang="en-GB" dirty="0" err="1"/>
              <a:t>Dosen</a:t>
            </a:r>
            <a:r>
              <a:rPr lang="en-GB" dirty="0"/>
              <a:t>.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Dosen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hadir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waktu</a:t>
            </a:r>
            <a:r>
              <a:rPr lang="en-GB" dirty="0"/>
              <a:t> 2x15 </a:t>
            </a:r>
            <a:r>
              <a:rPr lang="en-GB" dirty="0" err="1"/>
              <a:t>menit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jadwal</a:t>
            </a:r>
            <a:r>
              <a:rPr lang="en-GB" dirty="0"/>
              <a:t> </a:t>
            </a:r>
            <a:r>
              <a:rPr lang="en-GB" dirty="0" err="1"/>
              <a:t>perkuliahan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Mahasiswa</a:t>
            </a:r>
            <a:r>
              <a:rPr lang="en-GB" dirty="0"/>
              <a:t> </a:t>
            </a:r>
            <a:r>
              <a:rPr lang="en-GB" dirty="0" err="1"/>
              <a:t>berhak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mengikuti</a:t>
            </a:r>
            <a:r>
              <a:rPr lang="en-GB" dirty="0"/>
              <a:t> </a:t>
            </a:r>
            <a:r>
              <a:rPr lang="en-GB" dirty="0" err="1"/>
              <a:t>perkuliahan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                 085262058398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8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56263" cy="1054250"/>
          </a:xfrm>
        </p:spPr>
        <p:txBody>
          <a:bodyPr/>
          <a:lstStyle/>
          <a:p>
            <a:r>
              <a:rPr lang="en-GB" sz="4000" dirty="0" err="1" smtClean="0"/>
              <a:t>Jadwal</a:t>
            </a:r>
            <a:r>
              <a:rPr lang="en-GB" sz="4000" dirty="0" smtClean="0"/>
              <a:t> </a:t>
            </a:r>
            <a:r>
              <a:rPr lang="en-GB" sz="4000" dirty="0" err="1" smtClean="0"/>
              <a:t>Perkuliahan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088954"/>
              </p:ext>
            </p:extLst>
          </p:nvPr>
        </p:nvGraphicFramePr>
        <p:xfrm>
          <a:off x="762000" y="838200"/>
          <a:ext cx="7696200" cy="5791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4236"/>
                <a:gridCol w="3861964"/>
              </a:tblGrid>
              <a:tr h="26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Pertemuan ke / Tanggal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Materi Perkuliahan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 / 8 Maret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Pengertian dan komponen pada telekomunikasi.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II / 15 Maret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1980565" algn="l"/>
                        </a:tabLst>
                      </a:pPr>
                      <a:r>
                        <a:rPr lang="en-GB" sz="1200">
                          <a:effectLst/>
                        </a:rPr>
                        <a:t>Prinsip dan topologi jaringan telekomunikasi.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III / 22 Maret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Perkembangan telekomunikasi, dan jaringan pada telekomunikasi.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IV / 29 Maret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Switching.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 / 5 April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Circuit switch, packet switch, connectionless, dan connection oriented.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VI / 12 April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Sinyal analog dan digital.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VII / 19 April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Sinyal analog dan digital (2).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VIII / 26 April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Modulasi Analog.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 Mei s/d 6 Mei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Ujian Tengah Semester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IX / 10 Mei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1980565" algn="l"/>
                        </a:tabLst>
                      </a:pPr>
                      <a:r>
                        <a:rPr lang="en-GB" sz="1200">
                          <a:effectLst/>
                        </a:rPr>
                        <a:t>Modulasi digital.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 / 17 Mei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QoS (Quality of Service).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XI / 24 Mei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1980565" algn="l"/>
                        </a:tabLst>
                      </a:pPr>
                      <a:r>
                        <a:rPr lang="en-GB" sz="1200">
                          <a:effectLst/>
                        </a:rPr>
                        <a:t>Media transmisi (1).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XII / 31 Mei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1980565" algn="l"/>
                        </a:tabLst>
                      </a:pPr>
                      <a:r>
                        <a:rPr lang="en-GB" sz="1200">
                          <a:effectLst/>
                        </a:rPr>
                        <a:t>Media transmisi (2).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XIII / 7 Juni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  <a:tabLst>
                          <a:tab pos="1980565" algn="l"/>
                        </a:tabLst>
                      </a:pPr>
                      <a:r>
                        <a:rPr lang="en-GB" sz="1200">
                          <a:effectLst/>
                        </a:rPr>
                        <a:t>Komunikasi berbasis IP.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XIV / 14 Juni 2016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Konsep dasar antena dan satelit.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Ujian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Akhir</a:t>
                      </a:r>
                      <a:r>
                        <a:rPr lang="en-GB" sz="1200" dirty="0">
                          <a:effectLst/>
                        </a:rPr>
                        <a:t> Semester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9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GB" dirty="0"/>
              <a:t>Andrea Goldsmith. </a:t>
            </a:r>
            <a:r>
              <a:rPr lang="en-GB" i="1" dirty="0"/>
              <a:t>“Wireless Communication”</a:t>
            </a:r>
            <a:r>
              <a:rPr lang="en-GB" dirty="0"/>
              <a:t>. Cambridge University Press. 2005.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GB" dirty="0" err="1"/>
              <a:t>Behrouz</a:t>
            </a:r>
            <a:r>
              <a:rPr lang="en-GB" dirty="0"/>
              <a:t> A. </a:t>
            </a:r>
            <a:r>
              <a:rPr lang="en-GB" dirty="0" err="1"/>
              <a:t>Forouzan</a:t>
            </a:r>
            <a:r>
              <a:rPr lang="en-GB" dirty="0"/>
              <a:t>. </a:t>
            </a:r>
            <a:r>
              <a:rPr lang="en-GB" i="1" dirty="0"/>
              <a:t>“TCP/IP Protocol Suite”.</a:t>
            </a:r>
            <a:r>
              <a:rPr lang="en-GB" dirty="0"/>
              <a:t> </a:t>
            </a:r>
            <a:r>
              <a:rPr lang="en-GB" dirty="0" err="1"/>
              <a:t>Mc</a:t>
            </a:r>
            <a:r>
              <a:rPr lang="en-GB" dirty="0"/>
              <a:t> </a:t>
            </a:r>
            <a:r>
              <a:rPr lang="en-GB" dirty="0" err="1"/>
              <a:t>Graw</a:t>
            </a:r>
            <a:r>
              <a:rPr lang="en-GB" dirty="0"/>
              <a:t> Hill.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GB" dirty="0"/>
              <a:t>Theodore S. Rappaport. </a:t>
            </a:r>
            <a:r>
              <a:rPr lang="en-GB" i="1" dirty="0"/>
              <a:t>“Wireless Communication”. </a:t>
            </a:r>
            <a:r>
              <a:rPr lang="en-GB" dirty="0"/>
              <a:t>Prentice Hall PTR. 2002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GB" dirty="0" err="1"/>
              <a:t>Uke</a:t>
            </a:r>
            <a:r>
              <a:rPr lang="en-GB" dirty="0"/>
              <a:t> </a:t>
            </a:r>
            <a:r>
              <a:rPr lang="en-GB" dirty="0" err="1"/>
              <a:t>Kurniawan</a:t>
            </a:r>
            <a:r>
              <a:rPr lang="en-GB" dirty="0"/>
              <a:t> </a:t>
            </a:r>
            <a:r>
              <a:rPr lang="en-GB" dirty="0" err="1"/>
              <a:t>Usman</a:t>
            </a:r>
            <a:r>
              <a:rPr lang="en-GB" dirty="0"/>
              <a:t>. </a:t>
            </a:r>
            <a:r>
              <a:rPr lang="en-GB" i="1" dirty="0"/>
              <a:t>“</a:t>
            </a:r>
            <a:r>
              <a:rPr lang="en-GB" i="1" dirty="0" err="1"/>
              <a:t>Pengantar</a:t>
            </a:r>
            <a:r>
              <a:rPr lang="en-GB" i="1" dirty="0"/>
              <a:t> </a:t>
            </a:r>
            <a:r>
              <a:rPr lang="en-GB" i="1" dirty="0" err="1"/>
              <a:t>Ilmu</a:t>
            </a:r>
            <a:r>
              <a:rPr lang="en-GB" i="1" dirty="0"/>
              <a:t> Telekomunikasi”</a:t>
            </a:r>
            <a:r>
              <a:rPr lang="en-GB" dirty="0"/>
              <a:t>. </a:t>
            </a:r>
            <a:r>
              <a:rPr lang="en-GB" dirty="0" err="1"/>
              <a:t>Penerbit</a:t>
            </a:r>
            <a:r>
              <a:rPr lang="en-GB" dirty="0"/>
              <a:t> </a:t>
            </a:r>
            <a:r>
              <a:rPr lang="en-GB" dirty="0" err="1"/>
              <a:t>Informatika</a:t>
            </a:r>
            <a:r>
              <a:rPr lang="en-GB" dirty="0"/>
              <a:t>. 2008.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8928"/>
            <a:ext cx="8229600" cy="50718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err="1" smtClean="0"/>
              <a:t>Komunikasi</a:t>
            </a:r>
            <a:r>
              <a:rPr lang="en-US" sz="1800" b="1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interaksi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, yang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awalnya</a:t>
            </a:r>
            <a:r>
              <a:rPr lang="en-US" sz="1800" dirty="0" smtClean="0"/>
              <a:t> </a:t>
            </a:r>
            <a:r>
              <a:rPr lang="en-US" sz="1800" dirty="0" err="1" smtClean="0"/>
              <a:t>berlangsung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sederhana</a:t>
            </a:r>
            <a:r>
              <a:rPr lang="en-US" sz="1800" dirty="0" smtClean="0"/>
              <a:t>  </a:t>
            </a:r>
            <a:r>
              <a:rPr lang="en-US" sz="1800" dirty="0" err="1" smtClean="0"/>
              <a:t>dimulai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sejumlah</a:t>
            </a:r>
            <a:r>
              <a:rPr lang="en-US" sz="1800" dirty="0" smtClean="0"/>
              <a:t> </a:t>
            </a:r>
            <a:r>
              <a:rPr lang="en-US" sz="1800" dirty="0" err="1" smtClean="0"/>
              <a:t>ide-ide</a:t>
            </a:r>
            <a:r>
              <a:rPr lang="en-US" sz="1800" dirty="0" smtClean="0"/>
              <a:t> yang  </a:t>
            </a:r>
            <a:r>
              <a:rPr lang="en-US" sz="1800" dirty="0" err="1" smtClean="0"/>
              <a:t>abstrak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pikiran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otak</a:t>
            </a:r>
            <a:r>
              <a:rPr lang="en-US" sz="1800" dirty="0" smtClean="0"/>
              <a:t> </a:t>
            </a:r>
            <a:r>
              <a:rPr lang="en-US" sz="1800" dirty="0" err="1" smtClean="0"/>
              <a:t>seseorang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data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menyampaikan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 </a:t>
            </a:r>
            <a:r>
              <a:rPr lang="en-US" sz="1800" dirty="0" err="1" smtClean="0"/>
              <a:t>dikemas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sebentuk</a:t>
            </a:r>
            <a:r>
              <a:rPr lang="en-US" sz="1800" dirty="0" smtClean="0"/>
              <a:t> </a:t>
            </a:r>
            <a:r>
              <a:rPr lang="en-US" sz="1800" dirty="0" err="1" smtClean="0"/>
              <a:t>pesan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disampaikan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langsung</a:t>
            </a:r>
            <a:r>
              <a:rPr lang="en-US" sz="1800" dirty="0" smtClean="0"/>
              <a:t> maupun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langsung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berbentuk</a:t>
            </a:r>
            <a:r>
              <a:rPr lang="en-US" sz="1800" dirty="0" smtClean="0"/>
              <a:t> </a:t>
            </a:r>
            <a:r>
              <a:rPr lang="en-US" sz="1800" dirty="0" err="1" smtClean="0"/>
              <a:t>kode</a:t>
            </a:r>
            <a:r>
              <a:rPr lang="en-US" sz="1800" dirty="0" smtClean="0"/>
              <a:t> visual, </a:t>
            </a:r>
            <a:r>
              <a:rPr lang="en-US" sz="1800" dirty="0" err="1" smtClean="0"/>
              <a:t>kode</a:t>
            </a:r>
            <a:r>
              <a:rPr lang="en-US" sz="1800" dirty="0" smtClean="0"/>
              <a:t> </a:t>
            </a:r>
            <a:r>
              <a:rPr lang="en-US" sz="1800" dirty="0" err="1" smtClean="0"/>
              <a:t>suara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kode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Telekomunikasi</a:t>
            </a:r>
            <a:r>
              <a:rPr lang="en-US" sz="1800" dirty="0" smtClean="0"/>
              <a:t> 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pengiriman</a:t>
            </a:r>
            <a:r>
              <a:rPr lang="en-US" sz="1800" dirty="0" smtClean="0"/>
              <a:t>, </a:t>
            </a:r>
            <a:r>
              <a:rPr lang="en-US" sz="1800" dirty="0" err="1" smtClean="0"/>
              <a:t>pemancaran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tanda-tanda</a:t>
            </a:r>
            <a:r>
              <a:rPr lang="en-US" sz="1800" dirty="0" smtClean="0"/>
              <a:t>, </a:t>
            </a:r>
            <a:r>
              <a:rPr lang="en-US" sz="1800" dirty="0" err="1" smtClean="0"/>
              <a:t>isyarat</a:t>
            </a:r>
            <a:r>
              <a:rPr lang="en-US" sz="1800" dirty="0" smtClean="0"/>
              <a:t>, </a:t>
            </a:r>
            <a:r>
              <a:rPr lang="en-US" sz="1800" dirty="0" err="1" smtClean="0"/>
              <a:t>tulisan</a:t>
            </a:r>
            <a:r>
              <a:rPr lang="en-US" sz="1800" dirty="0" smtClean="0"/>
              <a:t>, </a:t>
            </a:r>
            <a:r>
              <a:rPr lang="en-US" sz="1800" dirty="0" err="1" smtClean="0"/>
              <a:t>gambar</a:t>
            </a:r>
            <a:r>
              <a:rPr lang="en-US" sz="1800" dirty="0" smtClean="0"/>
              <a:t>, </a:t>
            </a:r>
            <a:r>
              <a:rPr lang="en-US" sz="1800" dirty="0" err="1" smtClean="0"/>
              <a:t>suara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bunyi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kawat</a:t>
            </a:r>
            <a:r>
              <a:rPr lang="en-US" sz="1800" dirty="0" smtClean="0"/>
              <a:t>, </a:t>
            </a:r>
            <a:r>
              <a:rPr lang="en-US" sz="1800" dirty="0" err="1" smtClean="0"/>
              <a:t>optik</a:t>
            </a:r>
            <a:r>
              <a:rPr lang="en-US" sz="1800" dirty="0" smtClean="0"/>
              <a:t>, radio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elektromagnetik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 (</a:t>
            </a:r>
            <a:r>
              <a:rPr lang="en-US" sz="1800" dirty="0" err="1" smtClean="0"/>
              <a:t>Undang-undang</a:t>
            </a:r>
            <a:r>
              <a:rPr lang="en-US" sz="1800" dirty="0" smtClean="0"/>
              <a:t> RI no.36 </a:t>
            </a:r>
            <a:r>
              <a:rPr lang="en-US" sz="1800" dirty="0" err="1" smtClean="0"/>
              <a:t>tahun</a:t>
            </a:r>
            <a:r>
              <a:rPr lang="en-US" sz="1800" dirty="0" smtClean="0"/>
              <a:t> 1999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Telekomunikasi).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/>
              <a:t>Sistem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telekomunikasi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unsur</a:t>
            </a:r>
            <a:r>
              <a:rPr lang="en-US" sz="1800" dirty="0" smtClean="0"/>
              <a:t>/</a:t>
            </a:r>
            <a:r>
              <a:rPr lang="en-US" sz="1800" dirty="0" err="1" smtClean="0"/>
              <a:t>elemen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infrastruktur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telekomunikasi</a:t>
            </a:r>
            <a:r>
              <a:rPr lang="en-US" sz="1800" dirty="0" smtClean="0"/>
              <a:t>, 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telekomunikasi</a:t>
            </a:r>
            <a:r>
              <a:rPr lang="en-US" sz="1800" dirty="0" smtClean="0"/>
              <a:t>, </a:t>
            </a:r>
            <a:r>
              <a:rPr lang="en-US" sz="1800" dirty="0" err="1" smtClean="0"/>
              <a:t>sarana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prasarana</a:t>
            </a:r>
            <a:r>
              <a:rPr lang="en-US" sz="1800" dirty="0" smtClean="0"/>
              <a:t> </a:t>
            </a:r>
            <a:r>
              <a:rPr lang="en-US" sz="1800" dirty="0" err="1" smtClean="0"/>
              <a:t>telekomunikasi</a:t>
            </a:r>
            <a:r>
              <a:rPr lang="en-US" sz="1800" dirty="0" smtClean="0"/>
              <a:t>, maupun </a:t>
            </a:r>
            <a:r>
              <a:rPr lang="en-US" sz="1800" dirty="0" err="1" smtClean="0"/>
              <a:t>peyelenggara</a:t>
            </a:r>
            <a:r>
              <a:rPr lang="en-US" sz="1800" dirty="0" smtClean="0"/>
              <a:t> </a:t>
            </a:r>
            <a:r>
              <a:rPr lang="en-US" sz="1800" dirty="0" err="1" smtClean="0"/>
              <a:t>telekomunikasi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jarak</a:t>
            </a:r>
            <a:r>
              <a:rPr lang="en-US" sz="1800" dirty="0" smtClean="0"/>
              <a:t> </a:t>
            </a:r>
            <a:r>
              <a:rPr lang="en-US" sz="1800" dirty="0" err="1" smtClean="0"/>
              <a:t>jauh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513</TotalTime>
  <Words>1537</Words>
  <Application>Microsoft Office PowerPoint</Application>
  <PresentationFormat>On-screen Show (4:3)</PresentationFormat>
  <Paragraphs>195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DASAR TELEKOMUNIKASI</vt:lpstr>
      <vt:lpstr>KONTRAK KULIAH</vt:lpstr>
      <vt:lpstr>PENILAIAN </vt:lpstr>
      <vt:lpstr>PENILAIAN </vt:lpstr>
      <vt:lpstr>KOMTING</vt:lpstr>
      <vt:lpstr>TATA TERTIB KULIAH</vt:lpstr>
      <vt:lpstr>Jadwal Perkuliahan</vt:lpstr>
      <vt:lpstr>Referensi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Tugas</vt:lpstr>
      <vt:lpstr>DASAR SISTEM TELEKOMUNIKASI</vt:lpstr>
      <vt:lpstr>PowerPoint Presentation</vt:lpstr>
      <vt:lpstr>DASAR SISTEM TELEKOMUNIKASI</vt:lpstr>
      <vt:lpstr>DASAR SISTEM TELEKOMUNIKASI</vt:lpstr>
      <vt:lpstr>DASAR SISTEM TELEKOMUNIKASI</vt:lpstr>
      <vt:lpstr>DASAR SISTEM TELEKOMUNIKASI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SISTEM TELEKOMUNIKASI</dc:title>
  <dc:creator>AMP</dc:creator>
  <cp:lastModifiedBy>Windows User</cp:lastModifiedBy>
  <cp:revision>42</cp:revision>
  <cp:lastPrinted>2019-07-22T04:20:12Z</cp:lastPrinted>
  <dcterms:created xsi:type="dcterms:W3CDTF">2012-03-04T14:49:11Z</dcterms:created>
  <dcterms:modified xsi:type="dcterms:W3CDTF">2019-07-22T04:20:13Z</dcterms:modified>
</cp:coreProperties>
</file>