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4" r:id="rId21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2AFA7-75E7-4741-A8BE-2EBF4DF54A1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955303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164" y="0"/>
            <a:ext cx="4309798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300414"/>
            <a:ext cx="795655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164" y="6513514"/>
            <a:ext cx="4309798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FFA77-9C0A-4CAA-AAAC-A191ED20D5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0258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FFA77-9C0A-4CAA-AAAC-A191ED20D5B0}" type="slidenum">
              <a:rPr lang="id-ID" smtClean="0"/>
              <a:t>1</a:t>
            </a:fld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1325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4944FD-FB01-483F-AE65-C04D4F917D9C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BF04F2-5314-4363-97CC-19C4572FB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DASAR TELEKOMUNIKASI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4175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Switching</a:t>
            </a:r>
            <a:endParaRPr lang="id-ID" dirty="0" smtClean="0"/>
          </a:p>
          <a:p>
            <a:endParaRPr lang="id-ID" dirty="0" smtClean="0"/>
          </a:p>
          <a:p>
            <a:r>
              <a:rPr lang="id-ID" dirty="0" smtClean="0"/>
              <a:t>Syarifah Muthia Putri, ST., MT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Crosspoint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 </a:t>
            </a:r>
            <a:r>
              <a:rPr lang="en-US" dirty="0" err="1" smtClean="0"/>
              <a:t>tingkat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981200"/>
            <a:ext cx="712404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teknik</a:t>
            </a:r>
            <a:r>
              <a:rPr lang="en-US" sz="2400" dirty="0" smtClean="0"/>
              <a:t> switching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: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1974" y="2133600"/>
            <a:ext cx="6235626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Circuit Switch 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Informasi</a:t>
            </a:r>
            <a:r>
              <a:rPr lang="en-US" dirty="0" smtClean="0"/>
              <a:t> real time (voice/video)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(delay) </a:t>
            </a:r>
          </a:p>
          <a:p>
            <a:pPr lvl="1"/>
            <a:r>
              <a:rPr lang="en-US" dirty="0" err="1" smtClean="0"/>
              <a:t>Diperlukan</a:t>
            </a:r>
            <a:r>
              <a:rPr lang="en-US" dirty="0" smtClean="0"/>
              <a:t> platform </a:t>
            </a:r>
            <a:r>
              <a:rPr lang="en-US" dirty="0" err="1" smtClean="0"/>
              <a:t>jaringan</a:t>
            </a:r>
            <a:r>
              <a:rPr lang="en-US" dirty="0" smtClean="0"/>
              <a:t> yang </a:t>
            </a:r>
            <a:r>
              <a:rPr lang="en-US" dirty="0" err="1" smtClean="0"/>
              <a:t>menjamin</a:t>
            </a:r>
            <a:r>
              <a:rPr lang="en-US" dirty="0" smtClean="0"/>
              <a:t>  </a:t>
            </a:r>
            <a:r>
              <a:rPr lang="en-US" dirty="0" err="1" smtClean="0"/>
              <a:t>kontinuitas</a:t>
            </a:r>
            <a:r>
              <a:rPr lang="en-US" dirty="0" smtClean="0"/>
              <a:t> transfer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 </a:t>
            </a:r>
          </a:p>
          <a:p>
            <a:pPr lvl="1"/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circuit  switched (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telekomunikasi</a:t>
            </a:r>
            <a:r>
              <a:rPr lang="en-US" dirty="0" smtClean="0"/>
              <a:t> : PSTN, PLMN)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000" dirty="0" err="1" smtClean="0"/>
              <a:t>Sebelum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transfer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, </a:t>
            </a:r>
            <a:r>
              <a:rPr lang="en-US" sz="2000" dirty="0" err="1" smtClean="0"/>
              <a:t>terlebih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dahulu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pembentukan</a:t>
            </a:r>
            <a:r>
              <a:rPr lang="en-US" sz="2000" dirty="0" smtClean="0"/>
              <a:t> (set up) </a:t>
            </a:r>
            <a:r>
              <a:rPr lang="en-US" sz="2000" dirty="0" err="1" smtClean="0"/>
              <a:t>koneksi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ujung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ujung</a:t>
            </a:r>
            <a:r>
              <a:rPr lang="en-US" sz="2000" dirty="0" smtClean="0"/>
              <a:t> (end-to-end)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signaling 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971800"/>
            <a:ext cx="4191000" cy="290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marL="850392" lvl="1" indent="-457200">
              <a:buAutoNum type="arabicPeriod" startAt="2"/>
            </a:pPr>
            <a:r>
              <a:rPr lang="en-US" sz="2000" dirty="0" err="1" smtClean="0"/>
              <a:t>Setelah</a:t>
            </a:r>
            <a:r>
              <a:rPr lang="en-US" sz="2000" dirty="0" smtClean="0"/>
              <a:t> </a:t>
            </a:r>
            <a:r>
              <a:rPr lang="en-US" sz="2000" dirty="0" err="1" smtClean="0"/>
              <a:t>terbangun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,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transfer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(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pembicaraan</a:t>
            </a:r>
            <a:r>
              <a:rPr lang="en-US" sz="2000" dirty="0" smtClean="0"/>
              <a:t>) </a:t>
            </a:r>
          </a:p>
          <a:p>
            <a:pPr marL="850392" lvl="1" indent="-457200">
              <a:buAutoNum type="arabicPeriod" startAt="2"/>
            </a:pPr>
            <a:endParaRPr lang="en-US" sz="2000" dirty="0" smtClean="0"/>
          </a:p>
          <a:p>
            <a:pPr marL="850392" lvl="1" indent="-457200">
              <a:buAutoNum type="arabicPeriod" startAt="2"/>
            </a:pPr>
            <a:endParaRPr lang="en-US" sz="2000" dirty="0" smtClean="0"/>
          </a:p>
          <a:p>
            <a:pPr marL="850392" lvl="1" indent="-457200">
              <a:buAutoNum type="arabicPeriod" startAt="2"/>
            </a:pPr>
            <a:endParaRPr lang="en-US" sz="2000" dirty="0" smtClean="0"/>
          </a:p>
          <a:p>
            <a:pPr marL="850392" lvl="1" indent="-457200">
              <a:buAutoNum type="arabicPeriod" startAt="2"/>
            </a:pPr>
            <a:endParaRPr lang="en-US" sz="2000" dirty="0" smtClean="0"/>
          </a:p>
          <a:p>
            <a:pPr marL="850392" lvl="1" indent="-457200">
              <a:buAutoNum type="arabicPeriod" startAt="2"/>
            </a:pPr>
            <a:endParaRPr lang="en-US" sz="2000" dirty="0" smtClean="0"/>
          </a:p>
          <a:p>
            <a:pPr marL="850392" lvl="1" indent="-457200">
              <a:buAutoNum type="arabicPeriod" startAt="2"/>
            </a:pPr>
            <a:r>
              <a:rPr lang="en-US" sz="2000" dirty="0" err="1" smtClean="0"/>
              <a:t>Selama</a:t>
            </a:r>
            <a:r>
              <a:rPr lang="en-US" sz="2000" dirty="0" smtClean="0"/>
              <a:t> transfer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(</a:t>
            </a:r>
            <a:r>
              <a:rPr lang="en-US" sz="2000" dirty="0" err="1" smtClean="0"/>
              <a:t>bicara</a:t>
            </a:r>
            <a:r>
              <a:rPr lang="en-US" sz="2000" dirty="0" smtClean="0"/>
              <a:t>), </a:t>
            </a:r>
            <a:r>
              <a:rPr lang="en-US" sz="2000" dirty="0" err="1" smtClean="0"/>
              <a:t>kanal</a:t>
            </a:r>
            <a:r>
              <a:rPr lang="en-US" sz="2000" dirty="0" smtClean="0"/>
              <a:t> </a:t>
            </a:r>
            <a:r>
              <a:rPr lang="en-US" sz="2000" dirty="0" err="1" smtClean="0"/>
              <a:t>bicara</a:t>
            </a:r>
            <a:r>
              <a:rPr lang="en-US" sz="2000" dirty="0" smtClean="0"/>
              <a:t> (time slot) </a:t>
            </a:r>
            <a:r>
              <a:rPr lang="en-US" sz="2000" dirty="0" err="1" smtClean="0"/>
              <a:t>digenggam</a:t>
            </a:r>
            <a:r>
              <a:rPr lang="en-US" sz="2000" dirty="0" smtClean="0"/>
              <a:t>/</a:t>
            </a:r>
            <a:r>
              <a:rPr lang="en-US" sz="2000" dirty="0" err="1" smtClean="0"/>
              <a:t>diduduki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exclusive, </a:t>
            </a:r>
            <a:r>
              <a:rPr lang="en-US" sz="2000" dirty="0" err="1" smtClean="0"/>
              <a:t>tidak</a:t>
            </a:r>
            <a:r>
              <a:rPr lang="en-US" sz="2000" dirty="0" smtClean="0"/>
              <a:t> “</a:t>
            </a:r>
            <a:r>
              <a:rPr lang="en-US" sz="2000" dirty="0" err="1" smtClean="0"/>
              <a:t>di</a:t>
            </a:r>
            <a:r>
              <a:rPr lang="en-US" sz="2000" dirty="0" smtClean="0"/>
              <a:t>-share”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nomor</a:t>
            </a:r>
            <a:r>
              <a:rPr lang="en-US" sz="2000" dirty="0" smtClean="0"/>
              <a:t> time slot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tdk</a:t>
            </a:r>
            <a:r>
              <a:rPr lang="en-US" sz="2000" dirty="0" smtClean="0"/>
              <a:t> </a:t>
            </a:r>
            <a:r>
              <a:rPr lang="en-US" sz="2000" dirty="0" err="1" smtClean="0"/>
              <a:t>berubah</a:t>
            </a:r>
            <a:r>
              <a:rPr lang="en-US" sz="2000" dirty="0" smtClean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286000"/>
            <a:ext cx="4648200" cy="1271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3504" lvl="2" indent="-256032">
              <a:spcBef>
                <a:spcPts val="400"/>
              </a:spcBef>
              <a:buSzPct val="68000"/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4.</a:t>
            </a:r>
            <a:r>
              <a:rPr lang="en-US" sz="2000" dirty="0" smtClean="0"/>
              <a:t>	</a:t>
            </a:r>
            <a:r>
              <a:rPr lang="en-US" sz="2000" dirty="0" err="1" smtClean="0"/>
              <a:t>Selesai</a:t>
            </a:r>
            <a:r>
              <a:rPr lang="en-US" sz="2000" dirty="0" smtClean="0"/>
              <a:t> </a:t>
            </a:r>
            <a:r>
              <a:rPr lang="en-US" sz="2000" dirty="0" err="1" smtClean="0"/>
              <a:t>fase</a:t>
            </a:r>
            <a:r>
              <a:rPr lang="en-US" sz="2000" dirty="0" smtClean="0"/>
              <a:t> transfer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pembubaran</a:t>
            </a:r>
            <a:r>
              <a:rPr lang="en-US" sz="2000" dirty="0" smtClean="0"/>
              <a:t> (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signaling)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286000"/>
            <a:ext cx="4616521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Packet Switch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Latar</a:t>
            </a:r>
            <a:r>
              <a:rPr lang="en-US" sz="2400" dirty="0" smtClean="0"/>
              <a:t> </a:t>
            </a:r>
            <a:r>
              <a:rPr lang="en-US" sz="2400" dirty="0" err="1" smtClean="0"/>
              <a:t>Belakang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err="1" smtClean="0"/>
              <a:t>Kelemahan</a:t>
            </a:r>
            <a:r>
              <a:rPr lang="en-US" sz="2000" dirty="0" smtClean="0"/>
              <a:t> circuit switch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selama</a:t>
            </a:r>
            <a:r>
              <a:rPr lang="en-US" sz="2000" dirty="0" smtClean="0"/>
              <a:t> </a:t>
            </a:r>
            <a:r>
              <a:rPr lang="en-US" sz="2000" dirty="0" err="1" smtClean="0"/>
              <a:t>interkoneksi</a:t>
            </a:r>
            <a:r>
              <a:rPr lang="en-US" sz="2000" dirty="0" smtClean="0"/>
              <a:t> </a:t>
            </a:r>
            <a:r>
              <a:rPr lang="en-US" sz="2000" dirty="0" err="1" smtClean="0"/>
              <a:t>jalur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panggilan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link yang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disediakan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banyak</a:t>
            </a:r>
            <a:r>
              <a:rPr lang="en-US" sz="2000" dirty="0" smtClean="0"/>
              <a:t>.  </a:t>
            </a:r>
          </a:p>
          <a:p>
            <a:pPr lvl="1"/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jaringan</a:t>
            </a:r>
            <a:r>
              <a:rPr lang="en-US" sz="2000" dirty="0" smtClean="0"/>
              <a:t> packet switched </a:t>
            </a:r>
            <a:r>
              <a:rPr lang="en-US" sz="2000" dirty="0" err="1" smtClean="0"/>
              <a:t>umumnya</a:t>
            </a:r>
            <a:r>
              <a:rPr lang="en-US" sz="2000" dirty="0" smtClean="0"/>
              <a:t> </a:t>
            </a:r>
            <a:r>
              <a:rPr lang="en-US" sz="2000" dirty="0" err="1" smtClean="0"/>
              <a:t>berupa</a:t>
            </a:r>
            <a:r>
              <a:rPr lang="en-US" sz="2000" dirty="0" smtClean="0"/>
              <a:t> data non real time  (</a:t>
            </a:r>
            <a:r>
              <a:rPr lang="en-US" sz="2000" dirty="0" err="1" smtClean="0"/>
              <a:t>walaupun</a:t>
            </a:r>
            <a:r>
              <a:rPr lang="en-US" sz="2000" dirty="0" smtClean="0"/>
              <a:t> data real time pun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direalisasikan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VoIP </a:t>
            </a:r>
            <a:r>
              <a:rPr lang="en-US" sz="2000" dirty="0" err="1" smtClean="0"/>
              <a:t>dll</a:t>
            </a:r>
            <a:r>
              <a:rPr lang="en-US" sz="2000" dirty="0" smtClean="0"/>
              <a:t>), </a:t>
            </a:r>
            <a:r>
              <a:rPr lang="en-US" sz="2000" dirty="0" err="1" smtClean="0"/>
              <a:t>namun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 </a:t>
            </a:r>
            <a:r>
              <a:rPr lang="en-US" sz="2000" dirty="0" err="1" smtClean="0"/>
              <a:t>prinsipnya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 paling </a:t>
            </a:r>
            <a:r>
              <a:rPr lang="en-US" sz="2000" dirty="0" err="1" smtClean="0"/>
              <a:t>dominan</a:t>
            </a:r>
            <a:r>
              <a:rPr lang="en-US" sz="2000" dirty="0" smtClean="0"/>
              <a:t> </a:t>
            </a:r>
            <a:r>
              <a:rPr lang="en-US" sz="2000" dirty="0" err="1" smtClean="0"/>
              <a:t>berupa</a:t>
            </a:r>
            <a:r>
              <a:rPr lang="en-US" sz="2000" dirty="0" smtClean="0"/>
              <a:t> data : </a:t>
            </a:r>
            <a:r>
              <a:rPr lang="en-US" sz="2000" dirty="0" err="1" smtClean="0"/>
              <a:t>Tekstual</a:t>
            </a:r>
            <a:r>
              <a:rPr lang="en-US" sz="2000" dirty="0" smtClean="0"/>
              <a:t>, </a:t>
            </a:r>
            <a:r>
              <a:rPr lang="en-US" sz="2000" dirty="0" err="1" smtClean="0"/>
              <a:t>Gambar</a:t>
            </a:r>
            <a:r>
              <a:rPr lang="en-US" sz="2000" dirty="0" smtClean="0"/>
              <a:t> (image), Video clip, </a:t>
            </a:r>
            <a:r>
              <a:rPr lang="en-US" sz="2000" dirty="0" err="1" smtClean="0"/>
              <a:t>dll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000" dirty="0" err="1" smtClean="0"/>
              <a:t>Sebelum</a:t>
            </a:r>
            <a:r>
              <a:rPr lang="en-US" sz="2000" dirty="0" smtClean="0"/>
              <a:t> </a:t>
            </a:r>
            <a:r>
              <a:rPr lang="en-US" sz="2000" dirty="0" err="1" smtClean="0"/>
              <a:t>dikirim</a:t>
            </a:r>
            <a:r>
              <a:rPr lang="en-US" sz="2000" dirty="0" smtClean="0"/>
              <a:t>,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disegmentasi</a:t>
            </a:r>
            <a:r>
              <a:rPr lang="en-US" sz="2000" dirty="0" smtClean="0"/>
              <a:t> (</a:t>
            </a:r>
            <a:r>
              <a:rPr lang="en-US" sz="2000" dirty="0" err="1" smtClean="0"/>
              <a:t>paketisasi</a:t>
            </a:r>
            <a:r>
              <a:rPr lang="en-US" sz="2000" dirty="0" smtClean="0"/>
              <a:t>) </a:t>
            </a:r>
            <a:r>
              <a:rPr lang="en-US" sz="2000" dirty="0" err="1" smtClean="0"/>
              <a:t>terlebih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dahulu</a:t>
            </a:r>
            <a:r>
              <a:rPr lang="en-US" sz="2000" dirty="0" smtClean="0"/>
              <a:t>.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marL="850392" lvl="1" indent="-457200"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2.</a:t>
            </a:r>
            <a:r>
              <a:rPr lang="en-US" sz="2000" dirty="0" smtClean="0"/>
              <a:t> 	</a:t>
            </a:r>
            <a:r>
              <a:rPr lang="en-US" sz="2000" dirty="0" err="1" smtClean="0"/>
              <a:t>Tiap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</a:t>
            </a:r>
            <a:r>
              <a:rPr lang="en-US" sz="2000" dirty="0" err="1" smtClean="0"/>
              <a:t>dikirim</a:t>
            </a:r>
            <a:r>
              <a:rPr lang="en-US" sz="2000" dirty="0" smtClean="0"/>
              <a:t>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dibangun</a:t>
            </a:r>
            <a:r>
              <a:rPr lang="en-US" sz="2000" dirty="0" smtClean="0"/>
              <a:t> </a:t>
            </a:r>
            <a:r>
              <a:rPr lang="en-US" sz="2000" dirty="0" err="1" smtClean="0"/>
              <a:t>koneksi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terlebih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dahulu</a:t>
            </a:r>
            <a:r>
              <a:rPr lang="en-US" sz="2000" dirty="0" smtClean="0"/>
              <a:t>,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tiap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menempuh</a:t>
            </a:r>
            <a:r>
              <a:rPr lang="en-US" sz="2000" dirty="0" smtClean="0"/>
              <a:t> </a:t>
            </a:r>
            <a:r>
              <a:rPr lang="en-US" sz="2000" dirty="0" err="1" smtClean="0"/>
              <a:t>rute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berbeda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514600"/>
            <a:ext cx="49053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4542394"/>
            <a:ext cx="4267200" cy="2391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3.</a:t>
            </a:r>
            <a:r>
              <a:rPr lang="en-US" sz="2000" dirty="0" smtClean="0"/>
              <a:t>	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rute</a:t>
            </a:r>
            <a:r>
              <a:rPr lang="en-US" sz="2000" dirty="0" smtClean="0"/>
              <a:t>, </a:t>
            </a:r>
            <a:r>
              <a:rPr lang="en-US" sz="2000" dirty="0" err="1" smtClean="0"/>
              <a:t>kemungkin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	</a:t>
            </a:r>
            <a:r>
              <a:rPr lang="en-US" sz="2000" dirty="0" err="1" smtClean="0"/>
              <a:t>di</a:t>
            </a:r>
            <a:r>
              <a:rPr lang="en-US" sz="2000" dirty="0" smtClean="0"/>
              <a:t> 	</a:t>
            </a: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berurut</a:t>
            </a:r>
            <a:r>
              <a:rPr lang="en-US" sz="2000" dirty="0" smtClean="0"/>
              <a:t>. </a:t>
            </a:r>
          </a:p>
          <a:p>
            <a:pPr lvl="1"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4.</a:t>
            </a:r>
            <a:r>
              <a:rPr lang="en-US" sz="2000" dirty="0" smtClean="0"/>
              <a:t>	Di </a:t>
            </a:r>
            <a:r>
              <a:rPr lang="en-US" sz="2000" dirty="0" err="1" smtClean="0"/>
              <a:t>tempat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paket</a:t>
            </a:r>
            <a:r>
              <a:rPr lang="en-US" sz="2000" dirty="0" smtClean="0"/>
              <a:t> </a:t>
            </a:r>
            <a:r>
              <a:rPr lang="en-US" sz="2000" dirty="0" err="1" smtClean="0"/>
              <a:t>diurut</a:t>
            </a:r>
            <a:r>
              <a:rPr lang="en-US" sz="2000" dirty="0" smtClean="0"/>
              <a:t> </a:t>
            </a:r>
            <a:r>
              <a:rPr lang="en-US" sz="2000" dirty="0" err="1" smtClean="0"/>
              <a:t>kembali</a:t>
            </a:r>
            <a:r>
              <a:rPr lang="en-US" sz="2000" dirty="0" smtClean="0"/>
              <a:t> (reassemble) 	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urutan</a:t>
            </a:r>
            <a:r>
              <a:rPr lang="en-US" sz="2000" dirty="0" smtClean="0"/>
              <a:t> </a:t>
            </a:r>
            <a:r>
              <a:rPr lang="en-US" sz="2000" dirty="0" err="1" smtClean="0"/>
              <a:t>aslinya</a:t>
            </a:r>
            <a:r>
              <a:rPr lang="en-US" sz="2000" dirty="0" smtClean="0"/>
              <a:t>, </a:t>
            </a:r>
            <a:r>
              <a:rPr lang="en-US" sz="2000" dirty="0" err="1" smtClean="0"/>
              <a:t>baru</a:t>
            </a:r>
            <a:r>
              <a:rPr lang="en-US" sz="2000" dirty="0" smtClean="0"/>
              <a:t> 	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disajikan</a:t>
            </a:r>
            <a:r>
              <a:rPr lang="en-US" sz="2000" dirty="0" smtClean="0"/>
              <a:t> 	(</a:t>
            </a:r>
            <a:r>
              <a:rPr lang="en-US" sz="2000" dirty="0" err="1" smtClean="0"/>
              <a:t>dipresentasikan</a:t>
            </a:r>
            <a:r>
              <a:rPr lang="en-US" sz="2000" dirty="0" smtClean="0"/>
              <a:t>). 	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err="1" smtClean="0"/>
              <a:t>Pengklasifikasian</a:t>
            </a:r>
            <a:r>
              <a:rPr lang="en-US" dirty="0" smtClean="0"/>
              <a:t> Packet Switch </a:t>
            </a:r>
          </a:p>
          <a:p>
            <a:pPr lvl="1"/>
            <a:r>
              <a:rPr lang="en-US" dirty="0" smtClean="0"/>
              <a:t>Datagram Packet Switching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Virtual Circuit Packet Switching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286000"/>
            <a:ext cx="290482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3388" y="4343400"/>
            <a:ext cx="32186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Contoh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komunikasi</a:t>
            </a:r>
            <a:r>
              <a:rPr lang="en-US" sz="2000" dirty="0" smtClean="0"/>
              <a:t> N </a:t>
            </a:r>
            <a:r>
              <a:rPr lang="en-US" sz="2000" dirty="0" err="1" smtClean="0"/>
              <a:t>telepon</a:t>
            </a:r>
            <a:r>
              <a:rPr lang="en-US" sz="2000" dirty="0" smtClean="0"/>
              <a:t>. </a:t>
            </a:r>
          </a:p>
          <a:p>
            <a:pPr lvl="1"/>
            <a:r>
              <a:rPr lang="en-US" sz="1600" dirty="0" err="1" smtClean="0"/>
              <a:t>Jml</a:t>
            </a:r>
            <a:r>
              <a:rPr lang="en-US" sz="1600" dirty="0" smtClean="0"/>
              <a:t> </a:t>
            </a:r>
            <a:r>
              <a:rPr lang="en-US" sz="1600" dirty="0" err="1" smtClean="0"/>
              <a:t>saluran</a:t>
            </a:r>
            <a:r>
              <a:rPr lang="en-US" sz="1600" dirty="0" smtClean="0"/>
              <a:t> = </a:t>
            </a:r>
            <a:r>
              <a:rPr lang="en-US" sz="1600" dirty="0" err="1" smtClean="0"/>
              <a:t>Jml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pelanggan</a:t>
            </a:r>
            <a:r>
              <a:rPr lang="en-US" sz="1600" dirty="0" smtClean="0"/>
              <a:t> </a:t>
            </a:r>
            <a:r>
              <a:rPr lang="en-US" sz="1600" dirty="0" err="1" smtClean="0"/>
              <a:t>dikurangi</a:t>
            </a:r>
            <a:r>
              <a:rPr lang="en-US" sz="1600" dirty="0" smtClean="0"/>
              <a:t> </a:t>
            </a:r>
            <a:r>
              <a:rPr lang="en-US" sz="1600" dirty="0" err="1" smtClean="0"/>
              <a:t>satu</a:t>
            </a:r>
            <a:endParaRPr lang="en-US" sz="16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Jaringan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terminal </a:t>
            </a:r>
            <a:r>
              <a:rPr lang="en-US" sz="2000" dirty="0" err="1" smtClean="0"/>
              <a:t>banyak</a:t>
            </a:r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9825" y="2230379"/>
            <a:ext cx="3381375" cy="1579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4267200"/>
            <a:ext cx="2438400" cy="232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Message Switch </a:t>
            </a:r>
          </a:p>
          <a:p>
            <a:pPr lvl="1"/>
            <a:r>
              <a:rPr lang="en-US" dirty="0" smtClean="0"/>
              <a:t>Message Switching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store and forward connection yang </a:t>
            </a:r>
            <a:r>
              <a:rPr lang="en-US" dirty="0" err="1" smtClean="0"/>
              <a:t>diset</a:t>
            </a:r>
            <a:r>
              <a:rPr lang="en-US" dirty="0" smtClean="0"/>
              <a:t>-up </a:t>
            </a:r>
            <a:r>
              <a:rPr lang="en-US" dirty="0" err="1" smtClean="0"/>
              <a:t>antara</a:t>
            </a:r>
            <a:r>
              <a:rPr lang="en-US" dirty="0" smtClean="0"/>
              <a:t> devices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data. Device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connection </a:t>
            </a:r>
            <a:r>
              <a:rPr lang="en-US" dirty="0" err="1" smtClean="0"/>
              <a:t>ke</a:t>
            </a:r>
            <a:r>
              <a:rPr lang="en-US" dirty="0" smtClean="0"/>
              <a:t> devices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data. </a:t>
            </a:r>
            <a:r>
              <a:rPr lang="en-US" dirty="0" err="1" smtClean="0"/>
              <a:t>Setelah</a:t>
            </a:r>
            <a:r>
              <a:rPr lang="en-US" dirty="0" smtClean="0"/>
              <a:t> transmission </a:t>
            </a:r>
            <a:r>
              <a:rPr lang="en-US" dirty="0" err="1" smtClean="0"/>
              <a:t>ini</a:t>
            </a:r>
            <a:r>
              <a:rPr lang="en-US" dirty="0" smtClean="0"/>
              <a:t> complete, connection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torn down, </a:t>
            </a:r>
            <a:r>
              <a:rPr lang="en-US" dirty="0" err="1" smtClean="0"/>
              <a:t>dan</a:t>
            </a:r>
            <a:r>
              <a:rPr lang="en-US" dirty="0" smtClean="0"/>
              <a:t> devices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mengulangi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 </a:t>
            </a:r>
          </a:p>
          <a:p>
            <a:pPr lvl="1"/>
            <a:r>
              <a:rPr lang="en-US" dirty="0" err="1" smtClean="0"/>
              <a:t>Pengiriman</a:t>
            </a:r>
            <a:r>
              <a:rPr lang="en-US" dirty="0" smtClean="0"/>
              <a:t> email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message switching,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menekan</a:t>
            </a:r>
            <a:r>
              <a:rPr lang="en-US" dirty="0" smtClean="0"/>
              <a:t> button  send,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akam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data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mail server local </a:t>
            </a:r>
            <a:r>
              <a:rPr lang="en-US" dirty="0" err="1" smtClean="0"/>
              <a:t>kita</a:t>
            </a:r>
            <a:r>
              <a:rPr lang="en-US" dirty="0" smtClean="0"/>
              <a:t>. Mail server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mengurut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data </a:t>
            </a:r>
            <a:r>
              <a:rPr lang="en-US" dirty="0" err="1" smtClean="0"/>
              <a:t>kita</a:t>
            </a:r>
            <a:r>
              <a:rPr lang="en-US" dirty="0" smtClean="0"/>
              <a:t>,  </a:t>
            </a:r>
            <a:r>
              <a:rPr lang="en-US" dirty="0" err="1" smtClean="0"/>
              <a:t>kemudian</a:t>
            </a:r>
            <a:r>
              <a:rPr lang="en-US" dirty="0" smtClean="0"/>
              <a:t> mail server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menghubungi</a:t>
            </a:r>
            <a:r>
              <a:rPr lang="en-US" dirty="0" smtClean="0"/>
              <a:t> mail server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kirimi</a:t>
            </a:r>
            <a:r>
              <a:rPr lang="en-US" dirty="0" smtClean="0"/>
              <a:t> email </a:t>
            </a:r>
            <a:r>
              <a:rPr lang="en-US" dirty="0" err="1" smtClean="0"/>
              <a:t>tadi</a:t>
            </a:r>
            <a:r>
              <a:rPr lang="en-US" dirty="0" smtClean="0"/>
              <a:t>.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mail server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message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Switching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mengontrol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koneksi</a:t>
            </a:r>
            <a:r>
              <a:rPr lang="en-US" sz="2000" dirty="0" smtClean="0"/>
              <a:t>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interkoneksi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mudah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Perangkat</a:t>
            </a:r>
            <a:r>
              <a:rPr lang="en-US" sz="2000" dirty="0" smtClean="0"/>
              <a:t> switching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peralatan</a:t>
            </a:r>
            <a:r>
              <a:rPr lang="en-US" sz="2000" dirty="0" smtClean="0"/>
              <a:t> – </a:t>
            </a:r>
            <a:r>
              <a:rPr lang="en-US" sz="2000" dirty="0" err="1" smtClean="0"/>
              <a:t>peralatan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pengontrolan</a:t>
            </a:r>
            <a:r>
              <a:rPr lang="en-US" sz="2000" dirty="0" smtClean="0"/>
              <a:t>, </a:t>
            </a:r>
            <a:r>
              <a:rPr lang="en-US" sz="2000" dirty="0" err="1" smtClean="0"/>
              <a:t>penyambungan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pengkabelan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algn="ctr">
              <a:buNone/>
            </a:pPr>
            <a:r>
              <a:rPr lang="en-US" sz="2000" dirty="0" smtClean="0"/>
              <a:t>Blok Diagram </a:t>
            </a:r>
            <a:r>
              <a:rPr lang="en-US" sz="2000" dirty="0" err="1" smtClean="0"/>
              <a:t>Perangkat</a:t>
            </a:r>
            <a:r>
              <a:rPr lang="en-US" sz="2000" dirty="0" smtClean="0"/>
              <a:t> Switching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2529" y="3048000"/>
            <a:ext cx="4731671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switching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: </a:t>
            </a:r>
          </a:p>
          <a:p>
            <a:pPr>
              <a:buNone/>
            </a:pPr>
            <a:r>
              <a:rPr lang="en-US" sz="2400" dirty="0" smtClean="0"/>
              <a:t>	a.  </a:t>
            </a:r>
            <a:r>
              <a:rPr lang="en-US" sz="2400" dirty="0" err="1" smtClean="0"/>
              <a:t>Penyambungan</a:t>
            </a:r>
            <a:r>
              <a:rPr lang="en-US" sz="2400" dirty="0" smtClean="0"/>
              <a:t> (interconnection). </a:t>
            </a:r>
          </a:p>
          <a:p>
            <a:pPr>
              <a:buNone/>
            </a:pPr>
            <a:r>
              <a:rPr lang="en-US" sz="2400" dirty="0" smtClean="0"/>
              <a:t>	b. 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( control ). </a:t>
            </a:r>
          </a:p>
          <a:p>
            <a:pPr>
              <a:buNone/>
            </a:pPr>
            <a:r>
              <a:rPr lang="en-US" sz="2400" dirty="0" smtClean="0"/>
              <a:t>	c.  </a:t>
            </a:r>
            <a:r>
              <a:rPr lang="en-US" sz="2400" dirty="0" err="1" smtClean="0"/>
              <a:t>Deteksi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permintaan</a:t>
            </a:r>
            <a:r>
              <a:rPr lang="en-US" sz="2400" dirty="0" smtClean="0"/>
              <a:t> </a:t>
            </a:r>
            <a:r>
              <a:rPr lang="en-US" sz="2400" dirty="0" err="1" smtClean="0"/>
              <a:t>sambungan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smtClean="0"/>
              <a:t>	d. 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smtClean="0"/>
              <a:t>	e.  </a:t>
            </a:r>
            <a:r>
              <a:rPr lang="en-US" sz="2400" dirty="0" err="1" smtClean="0"/>
              <a:t>Mengirim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	f.   </a:t>
            </a:r>
            <a:r>
              <a:rPr lang="en-US" sz="2400" dirty="0" err="1" smtClean="0"/>
              <a:t>Mengadakan</a:t>
            </a:r>
            <a:r>
              <a:rPr lang="en-US" sz="2400" dirty="0" smtClean="0"/>
              <a:t> test </a:t>
            </a:r>
            <a:r>
              <a:rPr lang="en-US" sz="2400" dirty="0" err="1" smtClean="0"/>
              <a:t>sibuk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smtClean="0"/>
              <a:t>	g.  </a:t>
            </a:r>
            <a:r>
              <a:rPr lang="en-US" sz="2400" dirty="0" err="1" smtClean="0"/>
              <a:t>Mengawasi</a:t>
            </a:r>
            <a:r>
              <a:rPr lang="en-US" sz="2400" dirty="0" smtClean="0"/>
              <a:t> </a:t>
            </a:r>
            <a:r>
              <a:rPr lang="en-US" sz="2400" dirty="0" err="1" smtClean="0"/>
              <a:t>pembicaraan</a:t>
            </a:r>
            <a:r>
              <a:rPr lang="en-US" sz="2400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Berikut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urutan</a:t>
            </a:r>
            <a:r>
              <a:rPr lang="en-US" sz="2000" dirty="0" smtClean="0"/>
              <a:t> </a:t>
            </a:r>
            <a:r>
              <a:rPr lang="en-US" sz="2000" dirty="0" err="1" smtClean="0"/>
              <a:t>evolusi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r>
              <a:rPr lang="en-US" sz="2000" dirty="0" smtClean="0"/>
              <a:t> switching network: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904999"/>
            <a:ext cx="7162800" cy="4310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Switching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kerjanya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manual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manual: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4070" y="2971800"/>
            <a:ext cx="8455130" cy="238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otomatis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elektromagnetik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crosspoint</a:t>
            </a:r>
            <a:r>
              <a:rPr lang="en-US" sz="2400" dirty="0" smtClean="0"/>
              <a:t> switch</a:t>
            </a:r>
          </a:p>
          <a:p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elektromagnetik</a:t>
            </a:r>
            <a:r>
              <a:rPr lang="en-US" sz="2400" dirty="0" smtClean="0"/>
              <a:t> :</a:t>
            </a:r>
          </a:p>
          <a:p>
            <a:pPr lvl="1"/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line circuit </a:t>
            </a:r>
          </a:p>
          <a:p>
            <a:pPr lvl="1"/>
            <a:r>
              <a:rPr lang="en-US" sz="2000" dirty="0" smtClean="0"/>
              <a:t>Switching </a:t>
            </a:r>
            <a:r>
              <a:rPr lang="en-US" sz="2000" dirty="0" err="1" smtClean="0"/>
              <a:t>otomatis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Calling station </a:t>
            </a:r>
            <a:r>
              <a:rPr lang="en-US" sz="2000" dirty="0" err="1" smtClean="0"/>
              <a:t>dihubungkan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inlet </a:t>
            </a:r>
          </a:p>
          <a:p>
            <a:pPr lvl="1"/>
            <a:r>
              <a:rPr lang="en-US" sz="2000" dirty="0" smtClean="0"/>
              <a:t>Called station </a:t>
            </a:r>
            <a:r>
              <a:rPr lang="en-US" sz="2000" dirty="0" err="1" smtClean="0"/>
              <a:t>dihubungkan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outlet </a:t>
            </a:r>
          </a:p>
          <a:p>
            <a:pPr lvl="1"/>
            <a:r>
              <a:rPr lang="en-US" sz="2000" dirty="0" err="1" smtClean="0"/>
              <a:t>Proses</a:t>
            </a:r>
            <a:r>
              <a:rPr lang="en-US" sz="2000" dirty="0" smtClean="0"/>
              <a:t> switching : Wiper </a:t>
            </a:r>
            <a:r>
              <a:rPr lang="en-US" sz="2000" dirty="0" err="1" smtClean="0"/>
              <a:t>digerakan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motor </a:t>
            </a:r>
            <a:r>
              <a:rPr lang="en-US" sz="2000" dirty="0" err="1" smtClean="0"/>
              <a:t>listrik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posisi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err="1" smtClean="0"/>
              <a:t>oulet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called number. </a:t>
            </a:r>
          </a:p>
          <a:p>
            <a:pPr lvl="1"/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5047834"/>
            <a:ext cx="2971800" cy="150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 err="1" smtClean="0"/>
              <a:t>Pergerakan</a:t>
            </a:r>
            <a:r>
              <a:rPr lang="en-US" sz="2000" dirty="0" smtClean="0"/>
              <a:t> selector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step by step, </a:t>
            </a:r>
            <a:r>
              <a:rPr lang="en-US" sz="2000" dirty="0" err="1" smtClean="0"/>
              <a:t>pulsa</a:t>
            </a:r>
            <a:r>
              <a:rPr lang="en-US" sz="2000" dirty="0" smtClean="0"/>
              <a:t> </a:t>
            </a:r>
            <a:r>
              <a:rPr lang="en-US" sz="2000" dirty="0" err="1" smtClean="0"/>
              <a:t>nomor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calling station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decadik</a:t>
            </a:r>
            <a:r>
              <a:rPr lang="en-US" sz="2000" dirty="0" smtClean="0"/>
              <a:t>  </a:t>
            </a:r>
          </a:p>
          <a:p>
            <a:pPr lvl="1"/>
            <a:r>
              <a:rPr lang="en-US" sz="2000" dirty="0" err="1" smtClean="0"/>
              <a:t>Pergerakan</a:t>
            </a:r>
            <a:r>
              <a:rPr lang="en-US" sz="2000" dirty="0" smtClean="0"/>
              <a:t> selector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step by step </a:t>
            </a:r>
          </a:p>
          <a:p>
            <a:pPr lvl="2"/>
            <a:r>
              <a:rPr lang="en-US" sz="2000" dirty="0" smtClean="0"/>
              <a:t>	digit 1 :   </a:t>
            </a:r>
            <a:r>
              <a:rPr lang="en-US" sz="2000" dirty="0" err="1" smtClean="0"/>
              <a:t>Menggerakan</a:t>
            </a:r>
            <a:r>
              <a:rPr lang="en-US" sz="2000" dirty="0" smtClean="0"/>
              <a:t> selector </a:t>
            </a:r>
            <a:r>
              <a:rPr lang="en-US" sz="2000" dirty="0" err="1" smtClean="0"/>
              <a:t>awal</a:t>
            </a:r>
            <a:r>
              <a:rPr lang="en-US" sz="2000" dirty="0" smtClean="0"/>
              <a:t> (line finder = </a:t>
            </a:r>
            <a:r>
              <a:rPr lang="en-US" sz="2000" dirty="0" err="1" smtClean="0"/>
              <a:t>Preselektor</a:t>
            </a:r>
            <a:r>
              <a:rPr lang="en-US" sz="2000" dirty="0" smtClean="0"/>
              <a:t>). </a:t>
            </a:r>
          </a:p>
          <a:p>
            <a:pPr lvl="2"/>
            <a:r>
              <a:rPr lang="en-US" sz="2000" dirty="0" smtClean="0"/>
              <a:t>	digit 2 :   </a:t>
            </a:r>
            <a:r>
              <a:rPr lang="en-US" sz="2000" dirty="0" err="1" smtClean="0"/>
              <a:t>Menggerakan</a:t>
            </a:r>
            <a:r>
              <a:rPr lang="en-US" sz="2000" dirty="0" smtClean="0"/>
              <a:t> group selector. </a:t>
            </a:r>
          </a:p>
          <a:p>
            <a:pPr lvl="2"/>
            <a:r>
              <a:rPr lang="en-US" sz="2000" dirty="0" smtClean="0"/>
              <a:t>	digit 3 :   </a:t>
            </a:r>
            <a:r>
              <a:rPr lang="en-US" sz="2000" dirty="0" err="1" smtClean="0"/>
              <a:t>Menggerakan</a:t>
            </a:r>
            <a:r>
              <a:rPr lang="en-US" sz="2000" dirty="0" smtClean="0"/>
              <a:t> selector </a:t>
            </a:r>
            <a:r>
              <a:rPr lang="en-US" sz="2000" dirty="0" err="1" smtClean="0"/>
              <a:t>akhir</a:t>
            </a:r>
            <a:r>
              <a:rPr lang="en-US" sz="2000" dirty="0" smtClean="0"/>
              <a:t> (final </a:t>
            </a:r>
            <a:r>
              <a:rPr lang="en-US" sz="2000" dirty="0" err="1" smtClean="0"/>
              <a:t>slector</a:t>
            </a:r>
            <a:r>
              <a:rPr lang="en-US" sz="2000" dirty="0" smtClean="0"/>
              <a:t> = Line selector).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4038600"/>
            <a:ext cx="3975354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Crosspoint</a:t>
            </a:r>
            <a:r>
              <a:rPr lang="en-US" sz="2400" dirty="0" smtClean="0"/>
              <a:t> Switch :</a:t>
            </a:r>
          </a:p>
          <a:p>
            <a:pPr lvl="1"/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evolusi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electromagnetic manual switch </a:t>
            </a:r>
          </a:p>
          <a:p>
            <a:pPr lvl="1"/>
            <a:r>
              <a:rPr lang="en-US" sz="2000" dirty="0" err="1" smtClean="0"/>
              <a:t>Perkembangan</a:t>
            </a:r>
            <a:r>
              <a:rPr lang="en-US" sz="2000" dirty="0" smtClean="0"/>
              <a:t> : Crossbar  &gt;  non-electronic </a:t>
            </a:r>
            <a:r>
              <a:rPr lang="en-US" sz="2000" dirty="0" err="1" smtClean="0"/>
              <a:t>crosspoint</a:t>
            </a:r>
            <a:r>
              <a:rPr lang="en-US" sz="2000" dirty="0" smtClean="0"/>
              <a:t>  &gt;  electronic </a:t>
            </a:r>
            <a:r>
              <a:rPr lang="en-US" sz="2000" dirty="0" err="1" smtClean="0"/>
              <a:t>crosspoint</a:t>
            </a:r>
            <a:r>
              <a:rPr lang="en-US" sz="2000" dirty="0" smtClean="0"/>
              <a:t> switch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err="1" smtClean="0"/>
              <a:t>Pergerakan</a:t>
            </a:r>
            <a:r>
              <a:rPr lang="en-US" sz="2000" dirty="0" smtClean="0"/>
              <a:t> ‘open’ </a:t>
            </a:r>
            <a:r>
              <a:rPr lang="en-US" sz="2000" dirty="0" err="1" smtClean="0"/>
              <a:t>dan</a:t>
            </a:r>
            <a:r>
              <a:rPr lang="en-US" sz="2000" dirty="0" smtClean="0"/>
              <a:t> ‘closed’ </a:t>
            </a:r>
            <a:r>
              <a:rPr lang="en-US" sz="2000" dirty="0" err="1" smtClean="0"/>
              <a:t>dari</a:t>
            </a:r>
            <a:r>
              <a:rPr lang="en-US" sz="2000" dirty="0" smtClean="0"/>
              <a:t>  X </a:t>
            </a:r>
            <a:r>
              <a:rPr lang="en-US" sz="2000" dirty="0" err="1" smtClean="0"/>
              <a:t>dikontrol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main </a:t>
            </a:r>
            <a:r>
              <a:rPr lang="en-US" sz="2000" dirty="0" err="1" smtClean="0"/>
              <a:t>kontroler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DASAR SISTEM TELEKOMUNIKASI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971800"/>
            <a:ext cx="3886200" cy="2210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232</TotalTime>
  <Words>588</Words>
  <Application>Microsoft Office PowerPoint</Application>
  <PresentationFormat>On-screen Show (4:3)</PresentationFormat>
  <Paragraphs>129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DASAR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  <vt:lpstr>DASAR SISTEM TELEKOMUNIKASI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 SISTEM TELEKOMUNIKASI</dc:title>
  <dc:creator>AMP</dc:creator>
  <cp:lastModifiedBy>Windows User</cp:lastModifiedBy>
  <cp:revision>23</cp:revision>
  <dcterms:created xsi:type="dcterms:W3CDTF">2012-03-06T14:32:22Z</dcterms:created>
  <dcterms:modified xsi:type="dcterms:W3CDTF">2019-07-22T04:21:32Z</dcterms:modified>
</cp:coreProperties>
</file>