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9945688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1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9798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33588" y="1"/>
            <a:ext cx="4309798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4309798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33588" y="6513910"/>
            <a:ext cx="4309798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346205-7500-4B64-87FB-3F81D7BAF926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69434472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9798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34164" y="0"/>
            <a:ext cx="4309798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429000" y="857250"/>
            <a:ext cx="3087688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4569" y="3300414"/>
            <a:ext cx="795655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4"/>
            <a:ext cx="4309798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34164" y="6513514"/>
            <a:ext cx="4309798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7B9968-6943-43DC-856F-03227CA378F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832224509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7B9968-6943-43DC-856F-03227CA378FC}" type="slidenum">
              <a:rPr lang="id-ID" smtClean="0"/>
              <a:t>1</a:t>
            </a:fld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8245187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EF2642F-5A95-4109-8D45-0409AA4C4DF9}" type="datetimeFigureOut">
              <a:rPr lang="en-US" smtClean="0"/>
              <a:pPr/>
              <a:t>7/22/2019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199164D-26CC-445C-B373-9B4754FD211A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2642F-5A95-4109-8D45-0409AA4C4DF9}" type="datetimeFigureOut">
              <a:rPr lang="en-US" smtClean="0"/>
              <a:pPr/>
              <a:t>7/22/2019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9164D-26CC-445C-B373-9B4754FD211A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2642F-5A95-4109-8D45-0409AA4C4DF9}" type="datetimeFigureOut">
              <a:rPr lang="en-US" smtClean="0"/>
              <a:pPr/>
              <a:t>7/22/2019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9164D-26CC-445C-B373-9B4754FD211A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2642F-5A95-4109-8D45-0409AA4C4DF9}" type="datetimeFigureOut">
              <a:rPr lang="en-US" smtClean="0"/>
              <a:pPr/>
              <a:t>7/22/2019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9164D-26CC-445C-B373-9B4754FD211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2642F-5A95-4109-8D45-0409AA4C4DF9}" type="datetimeFigureOut">
              <a:rPr lang="en-US" smtClean="0"/>
              <a:pPr/>
              <a:t>7/22/2019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9164D-26CC-445C-B373-9B4754FD21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2642F-5A95-4109-8D45-0409AA4C4DF9}" type="datetimeFigureOut">
              <a:rPr lang="en-US" smtClean="0"/>
              <a:pPr/>
              <a:t>7/22/2019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9164D-26CC-445C-B373-9B4754FD211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2642F-5A95-4109-8D45-0409AA4C4DF9}" type="datetimeFigureOut">
              <a:rPr lang="en-US" smtClean="0"/>
              <a:pPr/>
              <a:t>7/22/2019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9164D-26CC-445C-B373-9B4754FD211A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2642F-5A95-4109-8D45-0409AA4C4DF9}" type="datetimeFigureOut">
              <a:rPr lang="en-US" smtClean="0"/>
              <a:pPr/>
              <a:t>7/22/2019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9164D-26CC-445C-B373-9B4754FD211A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2642F-5A95-4109-8D45-0409AA4C4DF9}" type="datetimeFigureOut">
              <a:rPr lang="en-US" smtClean="0"/>
              <a:pPr/>
              <a:t>7/22/2019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9164D-26CC-445C-B373-9B4754FD21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2642F-5A95-4109-8D45-0409AA4C4DF9}" type="datetimeFigureOut">
              <a:rPr lang="en-US" smtClean="0"/>
              <a:pPr/>
              <a:t>7/22/2019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9164D-26CC-445C-B373-9B4754FD21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2642F-5A95-4109-8D45-0409AA4C4DF9}" type="datetimeFigureOut">
              <a:rPr lang="en-US" smtClean="0"/>
              <a:pPr/>
              <a:t>7/22/2019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9164D-26CC-445C-B373-9B4754FD21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EEF2642F-5A95-4109-8D45-0409AA4C4DF9}" type="datetimeFigureOut">
              <a:rPr lang="en-US" smtClean="0"/>
              <a:pPr/>
              <a:t>7/22/2019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2199164D-26CC-445C-B373-9B4754FD211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Dasar</a:t>
            </a:r>
            <a:r>
              <a:rPr lang="en-US" dirty="0" smtClean="0"/>
              <a:t> Telekomunikasi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1648968"/>
          </a:xfrm>
        </p:spPr>
        <p:txBody>
          <a:bodyPr>
            <a:noAutofit/>
          </a:bodyPr>
          <a:lstStyle/>
          <a:p>
            <a:r>
              <a:rPr lang="en-US" dirty="0" err="1" smtClean="0"/>
              <a:t>QoS</a:t>
            </a:r>
            <a:r>
              <a:rPr lang="id-ID" dirty="0" smtClean="0"/>
              <a:t> (Quality of Service)</a:t>
            </a:r>
          </a:p>
          <a:p>
            <a:endParaRPr lang="id-ID" dirty="0"/>
          </a:p>
          <a:p>
            <a:endParaRPr lang="id-ID" dirty="0" smtClean="0"/>
          </a:p>
          <a:p>
            <a:r>
              <a:rPr lang="id-ID" b="1" dirty="0" smtClean="0"/>
              <a:t>Syarifah Muthia Putri, ST., MT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Jitter</a:t>
            </a:r>
          </a:p>
          <a:p>
            <a:pPr lvl="1"/>
            <a:r>
              <a:rPr lang="en-US" sz="2000" dirty="0" smtClean="0"/>
              <a:t>Jitter </a:t>
            </a:r>
            <a:r>
              <a:rPr lang="en-US" sz="2000" dirty="0" err="1" smtClean="0"/>
              <a:t>atau</a:t>
            </a:r>
            <a:r>
              <a:rPr lang="en-US" sz="2000" dirty="0" smtClean="0"/>
              <a:t> </a:t>
            </a:r>
            <a:r>
              <a:rPr lang="en-US" sz="2000" dirty="0" err="1" smtClean="0"/>
              <a:t>variasi</a:t>
            </a:r>
            <a:r>
              <a:rPr lang="en-US" sz="2000" dirty="0" smtClean="0"/>
              <a:t> </a:t>
            </a:r>
            <a:r>
              <a:rPr lang="en-US" sz="2000" dirty="0" err="1" smtClean="0"/>
              <a:t>kedatangan</a:t>
            </a:r>
            <a:r>
              <a:rPr lang="en-US" sz="2000" dirty="0" smtClean="0"/>
              <a:t> </a:t>
            </a:r>
            <a:r>
              <a:rPr lang="en-US" sz="2000" dirty="0" err="1" smtClean="0"/>
              <a:t>paket</a:t>
            </a:r>
            <a:r>
              <a:rPr lang="en-US" sz="2000" dirty="0" smtClean="0"/>
              <a:t>, </a:t>
            </a:r>
            <a:r>
              <a:rPr lang="en-US" sz="2000" dirty="0" err="1" smtClean="0"/>
              <a:t>diakibatkan</a:t>
            </a:r>
            <a:r>
              <a:rPr lang="en-US" sz="2000" dirty="0" smtClean="0"/>
              <a:t> </a:t>
            </a:r>
            <a:r>
              <a:rPr lang="en-US" sz="2000" dirty="0" err="1" smtClean="0"/>
              <a:t>oleh</a:t>
            </a:r>
            <a:r>
              <a:rPr lang="en-US" sz="2000" dirty="0" smtClean="0"/>
              <a:t> </a:t>
            </a:r>
            <a:r>
              <a:rPr lang="en-US" sz="2000" dirty="0" err="1" smtClean="0"/>
              <a:t>variasi-variasi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panjang</a:t>
            </a:r>
            <a:r>
              <a:rPr lang="en-US" sz="2000" dirty="0" smtClean="0"/>
              <a:t> </a:t>
            </a:r>
            <a:r>
              <a:rPr lang="en-US" sz="2000" dirty="0" err="1" smtClean="0"/>
              <a:t>antrian</a:t>
            </a:r>
            <a:r>
              <a:rPr lang="en-US" sz="2000" dirty="0" smtClean="0"/>
              <a:t>,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waktu</a:t>
            </a:r>
            <a:r>
              <a:rPr lang="en-US" sz="2000" dirty="0" smtClean="0"/>
              <a:t> </a:t>
            </a:r>
            <a:r>
              <a:rPr lang="en-US" sz="2000" dirty="0" err="1" smtClean="0"/>
              <a:t>pengolahan</a:t>
            </a:r>
            <a:r>
              <a:rPr lang="en-US" sz="2000" dirty="0" smtClean="0"/>
              <a:t> data,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juga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waktu</a:t>
            </a:r>
            <a:r>
              <a:rPr lang="en-US" sz="2000" dirty="0" smtClean="0"/>
              <a:t> </a:t>
            </a:r>
            <a:r>
              <a:rPr lang="en-US" sz="2000" dirty="0" err="1" smtClean="0"/>
              <a:t>penghimpunan</a:t>
            </a:r>
            <a:r>
              <a:rPr lang="en-US" sz="2000" dirty="0" smtClean="0"/>
              <a:t> </a:t>
            </a:r>
            <a:r>
              <a:rPr lang="en-US" sz="2000" dirty="0" err="1" smtClean="0"/>
              <a:t>ulang</a:t>
            </a:r>
            <a:r>
              <a:rPr lang="en-US" sz="2000" dirty="0" smtClean="0"/>
              <a:t> </a:t>
            </a:r>
            <a:r>
              <a:rPr lang="en-US" sz="2000" dirty="0" err="1" smtClean="0"/>
              <a:t>paket-paket</a:t>
            </a:r>
            <a:r>
              <a:rPr lang="en-US" sz="2000" dirty="0" smtClean="0"/>
              <a:t> </a:t>
            </a:r>
            <a:r>
              <a:rPr lang="en-US" sz="2000" dirty="0" err="1" smtClean="0"/>
              <a:t>di</a:t>
            </a:r>
            <a:r>
              <a:rPr lang="en-US" sz="2000" dirty="0" smtClean="0"/>
              <a:t> </a:t>
            </a:r>
            <a:r>
              <a:rPr lang="en-US" sz="2000" dirty="0" err="1" smtClean="0"/>
              <a:t>akhir</a:t>
            </a:r>
            <a:r>
              <a:rPr lang="en-US" sz="2000" dirty="0" smtClean="0"/>
              <a:t> </a:t>
            </a:r>
            <a:r>
              <a:rPr lang="en-US" sz="2000" dirty="0" err="1" smtClean="0"/>
              <a:t>perjalanan</a:t>
            </a:r>
            <a:r>
              <a:rPr lang="en-US" sz="2000" dirty="0" smtClean="0"/>
              <a:t> jitter.  </a:t>
            </a:r>
          </a:p>
          <a:p>
            <a:pPr lvl="1"/>
            <a:r>
              <a:rPr lang="en-US" sz="2000" dirty="0" smtClean="0"/>
              <a:t>Jitter  </a:t>
            </a:r>
            <a:r>
              <a:rPr lang="en-US" sz="2000" dirty="0" err="1" smtClean="0"/>
              <a:t>lazimnya</a:t>
            </a:r>
            <a:r>
              <a:rPr lang="en-US" sz="2000" dirty="0" smtClean="0"/>
              <a:t> </a:t>
            </a:r>
            <a:r>
              <a:rPr lang="en-US" sz="2000" dirty="0" err="1" smtClean="0"/>
              <a:t>disebut</a:t>
            </a:r>
            <a:r>
              <a:rPr lang="en-US" sz="2000" dirty="0" smtClean="0"/>
              <a:t> </a:t>
            </a:r>
            <a:r>
              <a:rPr lang="en-US" sz="2000" dirty="0" err="1" smtClean="0"/>
              <a:t>variasi</a:t>
            </a:r>
            <a:r>
              <a:rPr lang="en-US" sz="2000" dirty="0" smtClean="0"/>
              <a:t>  delay </a:t>
            </a:r>
            <a:r>
              <a:rPr lang="en-US" sz="2000" dirty="0" err="1" smtClean="0"/>
              <a:t>berhubungan</a:t>
            </a:r>
            <a:r>
              <a:rPr lang="en-US" sz="2000" dirty="0" smtClean="0"/>
              <a:t>  </a:t>
            </a:r>
            <a:r>
              <a:rPr lang="en-US" sz="2000" dirty="0" err="1" smtClean="0"/>
              <a:t>eart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latency, yang </a:t>
            </a:r>
            <a:r>
              <a:rPr lang="en-US" sz="2000" dirty="0" err="1" smtClean="0"/>
              <a:t>menunjukkan</a:t>
            </a:r>
            <a:r>
              <a:rPr lang="en-US" sz="2000" dirty="0" smtClean="0"/>
              <a:t> </a:t>
            </a:r>
            <a:r>
              <a:rPr lang="en-US" sz="2000" dirty="0" err="1" smtClean="0"/>
              <a:t>banyaknya</a:t>
            </a:r>
            <a:r>
              <a:rPr lang="en-US" sz="2000" dirty="0" smtClean="0"/>
              <a:t> </a:t>
            </a:r>
            <a:r>
              <a:rPr lang="en-US" sz="2000" dirty="0" err="1" smtClean="0"/>
              <a:t>variasi</a:t>
            </a:r>
            <a:r>
              <a:rPr lang="en-US" sz="2000" dirty="0" smtClean="0"/>
              <a:t>  delay  </a:t>
            </a:r>
            <a:r>
              <a:rPr lang="en-US" sz="2000" dirty="0" err="1" smtClean="0"/>
              <a:t>pada</a:t>
            </a:r>
            <a:r>
              <a:rPr lang="en-US" sz="2000" dirty="0" smtClean="0"/>
              <a:t> </a:t>
            </a:r>
            <a:r>
              <a:rPr lang="en-US" sz="2000" dirty="0" err="1" smtClean="0"/>
              <a:t>taransmisi</a:t>
            </a:r>
            <a:r>
              <a:rPr lang="en-US" sz="2000" dirty="0" smtClean="0"/>
              <a:t> data  </a:t>
            </a:r>
            <a:r>
              <a:rPr lang="en-US" sz="2000" dirty="0" err="1" smtClean="0"/>
              <a:t>di</a:t>
            </a:r>
            <a:r>
              <a:rPr lang="en-US" sz="2000" dirty="0" smtClean="0"/>
              <a:t> </a:t>
            </a:r>
            <a:r>
              <a:rPr lang="en-US" sz="2000" dirty="0" err="1" smtClean="0"/>
              <a:t>jaringan</a:t>
            </a:r>
            <a:r>
              <a:rPr lang="en-US" sz="2000" dirty="0" smtClean="0"/>
              <a:t>.  Delay  </a:t>
            </a:r>
            <a:r>
              <a:rPr lang="en-US" sz="2000" dirty="0" err="1" smtClean="0"/>
              <a:t>antrian</a:t>
            </a:r>
            <a:r>
              <a:rPr lang="en-US" sz="2000" dirty="0" smtClean="0"/>
              <a:t> </a:t>
            </a:r>
            <a:r>
              <a:rPr lang="en-US" sz="2000" dirty="0" err="1" smtClean="0"/>
              <a:t>pada</a:t>
            </a:r>
            <a:r>
              <a:rPr lang="en-US" sz="2000" dirty="0" smtClean="0"/>
              <a:t>  router  </a:t>
            </a:r>
            <a:r>
              <a:rPr lang="en-US" sz="2000" dirty="0" err="1" smtClean="0"/>
              <a:t>dan</a:t>
            </a:r>
            <a:r>
              <a:rPr lang="en-US" sz="2000" dirty="0" smtClean="0"/>
              <a:t>  switch  </a:t>
            </a:r>
            <a:r>
              <a:rPr lang="en-US" sz="2000" dirty="0" err="1" smtClean="0"/>
              <a:t>dapat</a:t>
            </a:r>
            <a:r>
              <a:rPr lang="en-US" sz="2000" dirty="0" smtClean="0"/>
              <a:t> </a:t>
            </a:r>
            <a:r>
              <a:rPr lang="en-US" sz="2000" dirty="0" err="1" smtClean="0"/>
              <a:t>menyebabkan</a:t>
            </a:r>
            <a:r>
              <a:rPr lang="en-US" sz="2000" dirty="0" smtClean="0"/>
              <a:t> jitter. </a:t>
            </a:r>
            <a:endParaRPr lang="en-US" sz="2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Telekomunikasi</a:t>
            </a:r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1600" y="3600450"/>
            <a:ext cx="5918835" cy="173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000" dirty="0" smtClean="0"/>
              <a:t>MOS (Mean Opinion Score) </a:t>
            </a:r>
          </a:p>
          <a:p>
            <a:pPr lvl="1"/>
            <a:r>
              <a:rPr lang="en-US" sz="2000" dirty="0" err="1" smtClean="0"/>
              <a:t>Kualitas</a:t>
            </a:r>
            <a:r>
              <a:rPr lang="en-US" sz="2000" dirty="0" smtClean="0"/>
              <a:t> </a:t>
            </a:r>
            <a:r>
              <a:rPr lang="en-US" sz="2000" dirty="0" err="1" smtClean="0"/>
              <a:t>sinyal</a:t>
            </a:r>
            <a:r>
              <a:rPr lang="en-US" sz="2000" dirty="0" smtClean="0"/>
              <a:t> yang </a:t>
            </a:r>
            <a:r>
              <a:rPr lang="en-US" sz="2000" dirty="0" err="1" smtClean="0"/>
              <a:t>diterima</a:t>
            </a:r>
            <a:r>
              <a:rPr lang="en-US" sz="2000" dirty="0" smtClean="0"/>
              <a:t> </a:t>
            </a:r>
            <a:r>
              <a:rPr lang="en-US" sz="2000" dirty="0" err="1" smtClean="0"/>
              <a:t>biasanya</a:t>
            </a:r>
            <a:r>
              <a:rPr lang="en-US" sz="2000" dirty="0" smtClean="0"/>
              <a:t> </a:t>
            </a:r>
            <a:r>
              <a:rPr lang="en-US" sz="2000" dirty="0" err="1" smtClean="0"/>
              <a:t>diukur</a:t>
            </a:r>
            <a:r>
              <a:rPr lang="en-US" sz="2000" dirty="0" smtClean="0"/>
              <a:t> </a:t>
            </a:r>
            <a:r>
              <a:rPr lang="en-US" sz="2000" dirty="0" err="1" smtClean="0"/>
              <a:t>secara</a:t>
            </a:r>
            <a:r>
              <a:rPr lang="en-US" sz="2000" dirty="0" smtClean="0"/>
              <a:t> </a:t>
            </a:r>
            <a:r>
              <a:rPr lang="en-US" sz="2000" dirty="0" err="1" smtClean="0"/>
              <a:t>subjektif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objektif</a:t>
            </a:r>
            <a:r>
              <a:rPr lang="en-US" sz="2000" dirty="0" smtClean="0"/>
              <a:t>. </a:t>
            </a:r>
          </a:p>
          <a:p>
            <a:pPr lvl="1"/>
            <a:r>
              <a:rPr lang="en-US" sz="2000" dirty="0" err="1" smtClean="0"/>
              <a:t>Metode</a:t>
            </a:r>
            <a:r>
              <a:rPr lang="en-US" sz="2000" dirty="0" smtClean="0"/>
              <a:t> </a:t>
            </a:r>
            <a:r>
              <a:rPr lang="en-US" sz="2000" dirty="0" err="1" smtClean="0"/>
              <a:t>pengukuran</a:t>
            </a:r>
            <a:r>
              <a:rPr lang="en-US" sz="2000" dirty="0" smtClean="0"/>
              <a:t> </a:t>
            </a:r>
            <a:r>
              <a:rPr lang="en-US" sz="2000" dirty="0" err="1" smtClean="0"/>
              <a:t>subyektif</a:t>
            </a:r>
            <a:r>
              <a:rPr lang="en-US" sz="2000" dirty="0" smtClean="0"/>
              <a:t> yang </a:t>
            </a:r>
            <a:r>
              <a:rPr lang="en-US" sz="2000" dirty="0" err="1" smtClean="0"/>
              <a:t>umum</a:t>
            </a:r>
            <a:r>
              <a:rPr lang="en-US" sz="2000" dirty="0" smtClean="0"/>
              <a:t> </a:t>
            </a:r>
            <a:r>
              <a:rPr lang="en-US" sz="2000" dirty="0" err="1" smtClean="0"/>
              <a:t>dipergunakan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pengukuran</a:t>
            </a:r>
            <a:r>
              <a:rPr lang="en-US" sz="2000" dirty="0" smtClean="0"/>
              <a:t> </a:t>
            </a:r>
            <a:r>
              <a:rPr lang="en-US" sz="2000" dirty="0" err="1" smtClean="0"/>
              <a:t>kualitas</a:t>
            </a:r>
            <a:r>
              <a:rPr lang="en-US" sz="2000" dirty="0" smtClean="0"/>
              <a:t>  speech coder  </a:t>
            </a:r>
            <a:r>
              <a:rPr lang="en-US" sz="2000" dirty="0" err="1" smtClean="0"/>
              <a:t>adalah</a:t>
            </a:r>
            <a:r>
              <a:rPr lang="en-US" sz="2000" dirty="0" smtClean="0"/>
              <a:t> ACR (Absolute Category Rating) yang </a:t>
            </a:r>
            <a:r>
              <a:rPr lang="en-US" sz="2000" dirty="0" err="1" smtClean="0"/>
              <a:t>akan</a:t>
            </a:r>
            <a:r>
              <a:rPr lang="en-US" sz="2000" dirty="0" smtClean="0"/>
              <a:t> </a:t>
            </a:r>
            <a:r>
              <a:rPr lang="en-US" sz="2000" dirty="0" err="1" smtClean="0"/>
              <a:t>menghasilkan</a:t>
            </a:r>
            <a:r>
              <a:rPr lang="en-US" sz="2000" dirty="0" smtClean="0"/>
              <a:t> </a:t>
            </a:r>
            <a:r>
              <a:rPr lang="en-US" sz="2000" dirty="0" err="1" smtClean="0"/>
              <a:t>nilai</a:t>
            </a:r>
            <a:r>
              <a:rPr lang="en-US" sz="2000" dirty="0" smtClean="0"/>
              <a:t> MOS (Mean Opinion Score). </a:t>
            </a:r>
            <a:r>
              <a:rPr lang="en-US" sz="2000" dirty="0" err="1" smtClean="0"/>
              <a:t>Tes</a:t>
            </a:r>
            <a:r>
              <a:rPr lang="en-US" sz="2000" dirty="0" smtClean="0"/>
              <a:t> </a:t>
            </a:r>
            <a:r>
              <a:rPr lang="en-US" sz="2000" dirty="0" err="1" smtClean="0"/>
              <a:t>subyektif</a:t>
            </a:r>
            <a:r>
              <a:rPr lang="en-US" sz="2000" dirty="0" smtClean="0"/>
              <a:t> ACR </a:t>
            </a:r>
            <a:r>
              <a:rPr lang="en-US" sz="2000" dirty="0" err="1" smtClean="0"/>
              <a:t>meminta</a:t>
            </a:r>
            <a:r>
              <a:rPr lang="en-US" sz="2000" dirty="0" smtClean="0"/>
              <a:t> </a:t>
            </a:r>
            <a:r>
              <a:rPr lang="en-US" sz="2000" dirty="0" err="1" smtClean="0"/>
              <a:t>pengamat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menentukan</a:t>
            </a:r>
            <a:r>
              <a:rPr lang="en-US" sz="2000" dirty="0" smtClean="0"/>
              <a:t> </a:t>
            </a:r>
            <a:r>
              <a:rPr lang="en-US" sz="2000" dirty="0" err="1" smtClean="0"/>
              <a:t>kualitas</a:t>
            </a:r>
            <a:r>
              <a:rPr lang="en-US" sz="2000" dirty="0" smtClean="0"/>
              <a:t> </a:t>
            </a:r>
            <a:r>
              <a:rPr lang="en-US" sz="2000" dirty="0" err="1" smtClean="0"/>
              <a:t>suatu</a:t>
            </a:r>
            <a:r>
              <a:rPr lang="en-US" sz="2000" dirty="0" smtClean="0"/>
              <a:t> speech coder </a:t>
            </a:r>
            <a:r>
              <a:rPr lang="en-US" sz="2000" dirty="0" err="1" smtClean="0"/>
              <a:t>tanpa</a:t>
            </a:r>
            <a:r>
              <a:rPr lang="en-US" sz="2000" dirty="0" smtClean="0"/>
              <a:t> </a:t>
            </a:r>
            <a:r>
              <a:rPr lang="en-US" sz="2000" dirty="0" err="1" smtClean="0"/>
              <a:t>membandingkannya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sebuah</a:t>
            </a:r>
            <a:r>
              <a:rPr lang="en-US" sz="2000" dirty="0" smtClean="0"/>
              <a:t> </a:t>
            </a:r>
            <a:r>
              <a:rPr lang="en-US" sz="2000" dirty="0" err="1" smtClean="0"/>
              <a:t>referensi</a:t>
            </a:r>
            <a:r>
              <a:rPr lang="en-US" sz="2000" dirty="0" smtClean="0"/>
              <a:t>. </a:t>
            </a:r>
            <a:r>
              <a:rPr lang="en-US" sz="2000" dirty="0" err="1" smtClean="0"/>
              <a:t>Skala</a:t>
            </a:r>
            <a:r>
              <a:rPr lang="en-US" sz="2000" dirty="0" smtClean="0"/>
              <a:t> rating </a:t>
            </a:r>
            <a:r>
              <a:rPr lang="en-US" sz="2000" dirty="0" err="1" smtClean="0"/>
              <a:t>umumnya</a:t>
            </a:r>
            <a:r>
              <a:rPr lang="en-US" sz="2000" dirty="0" smtClean="0"/>
              <a:t> </a:t>
            </a:r>
            <a:r>
              <a:rPr lang="en-US" sz="2000" dirty="0" err="1" smtClean="0"/>
              <a:t>mempergunakan</a:t>
            </a:r>
            <a:r>
              <a:rPr lang="en-US" sz="2000" dirty="0" smtClean="0"/>
              <a:t> </a:t>
            </a:r>
            <a:r>
              <a:rPr lang="en-US" sz="2000" dirty="0" err="1" smtClean="0"/>
              <a:t>penilaian</a:t>
            </a:r>
            <a:r>
              <a:rPr lang="en-US" sz="2000" dirty="0" smtClean="0"/>
              <a:t> </a:t>
            </a:r>
            <a:r>
              <a:rPr lang="en-US" sz="2000" dirty="0" err="1" smtClean="0"/>
              <a:t>yaitu</a:t>
            </a:r>
            <a:r>
              <a:rPr lang="en-US" sz="2000" dirty="0" smtClean="0"/>
              <a:t> </a:t>
            </a:r>
            <a:r>
              <a:rPr lang="en-US" sz="2000" dirty="0" err="1" smtClean="0"/>
              <a:t>beruturut</a:t>
            </a:r>
            <a:r>
              <a:rPr lang="en-US" sz="2000" dirty="0" smtClean="0"/>
              <a:t> – </a:t>
            </a:r>
            <a:r>
              <a:rPr lang="en-US" sz="2000" dirty="0" err="1" smtClean="0"/>
              <a:t>turut</a:t>
            </a:r>
            <a:r>
              <a:rPr lang="en-US" sz="2000" dirty="0" smtClean="0"/>
              <a:t>: </a:t>
            </a:r>
            <a:r>
              <a:rPr lang="en-US" sz="2000" dirty="0" err="1" smtClean="0"/>
              <a:t>Exellent</a:t>
            </a:r>
            <a:r>
              <a:rPr lang="en-US" sz="2000" dirty="0" smtClean="0"/>
              <a:t>, Good, Fair, Poor </a:t>
            </a:r>
            <a:r>
              <a:rPr lang="en-US" sz="2000" dirty="0" err="1" smtClean="0"/>
              <a:t>dan</a:t>
            </a:r>
            <a:r>
              <a:rPr lang="en-US" sz="2000" dirty="0" smtClean="0"/>
              <a:t> Bad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nilai</a:t>
            </a:r>
            <a:r>
              <a:rPr lang="en-US" sz="2000" dirty="0" smtClean="0"/>
              <a:t> MOS (Mean Opinion Score) </a:t>
            </a:r>
            <a:r>
              <a:rPr lang="en-US" sz="2000" dirty="0" err="1" smtClean="0"/>
              <a:t>berturut</a:t>
            </a:r>
            <a:r>
              <a:rPr lang="en-US" sz="2000" dirty="0" smtClean="0"/>
              <a:t> – </a:t>
            </a:r>
            <a:r>
              <a:rPr lang="en-US" sz="2000" dirty="0" err="1" smtClean="0"/>
              <a:t>turut</a:t>
            </a:r>
            <a:r>
              <a:rPr lang="en-US" sz="2000" dirty="0" smtClean="0"/>
              <a:t>: 5, 4, 3, 2 </a:t>
            </a:r>
            <a:r>
              <a:rPr lang="en-US" sz="2000" dirty="0" err="1" smtClean="0"/>
              <a:t>dan</a:t>
            </a:r>
            <a:r>
              <a:rPr lang="en-US" sz="2000" dirty="0" smtClean="0"/>
              <a:t> 1. </a:t>
            </a:r>
            <a:r>
              <a:rPr lang="en-US" sz="2000" dirty="0" err="1" smtClean="0"/>
              <a:t>Kualitas</a:t>
            </a:r>
            <a:r>
              <a:rPr lang="en-US" sz="2000" dirty="0" smtClean="0"/>
              <a:t> </a:t>
            </a:r>
            <a:r>
              <a:rPr lang="en-US" sz="2000" dirty="0" err="1" smtClean="0"/>
              <a:t>suara</a:t>
            </a:r>
            <a:r>
              <a:rPr lang="en-US" sz="2000" dirty="0" smtClean="0"/>
              <a:t> minimum </a:t>
            </a:r>
            <a:r>
              <a:rPr lang="en-US" sz="2000" dirty="0" err="1" smtClean="0"/>
              <a:t>mempunyai</a:t>
            </a:r>
            <a:r>
              <a:rPr lang="en-US" sz="2000" dirty="0" smtClean="0"/>
              <a:t> </a:t>
            </a:r>
            <a:r>
              <a:rPr lang="en-US" sz="2000" dirty="0" err="1" smtClean="0"/>
              <a:t>nilai</a:t>
            </a:r>
            <a:r>
              <a:rPr lang="en-US" sz="2000" dirty="0" smtClean="0"/>
              <a:t> </a:t>
            </a:r>
            <a:r>
              <a:rPr lang="en-US" sz="2000" dirty="0" err="1" smtClean="0"/>
              <a:t>setara</a:t>
            </a:r>
            <a:r>
              <a:rPr lang="en-US" sz="2000" dirty="0" smtClean="0"/>
              <a:t> MOS 4.0.</a:t>
            </a:r>
            <a:endParaRPr lang="en-US" sz="2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Telekomunikasi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000" dirty="0" smtClean="0"/>
              <a:t>Echo Cancelation </a:t>
            </a:r>
          </a:p>
          <a:p>
            <a:pPr lvl="1"/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menjamin</a:t>
            </a:r>
            <a:r>
              <a:rPr lang="en-US" sz="2000" dirty="0" smtClean="0"/>
              <a:t> </a:t>
            </a:r>
            <a:r>
              <a:rPr lang="en-US" sz="2000" dirty="0" err="1" smtClean="0"/>
              <a:t>kualitas</a:t>
            </a:r>
            <a:r>
              <a:rPr lang="en-US" sz="2000" dirty="0" smtClean="0"/>
              <a:t> </a:t>
            </a:r>
            <a:r>
              <a:rPr lang="en-US" sz="2000" dirty="0" err="1" smtClean="0"/>
              <a:t>layanan</a:t>
            </a:r>
            <a:r>
              <a:rPr lang="en-US" sz="2000" dirty="0" smtClean="0"/>
              <a:t>  voice over packet  </a:t>
            </a:r>
            <a:r>
              <a:rPr lang="en-US" sz="2000" dirty="0" err="1" smtClean="0"/>
              <a:t>terutama</a:t>
            </a:r>
            <a:r>
              <a:rPr lang="en-US" sz="2000" dirty="0" smtClean="0"/>
              <a:t> </a:t>
            </a:r>
            <a:r>
              <a:rPr lang="en-US" sz="2000" dirty="0" err="1" smtClean="0"/>
              <a:t>disebabkan</a:t>
            </a:r>
            <a:r>
              <a:rPr lang="en-US" sz="2000" dirty="0" smtClean="0"/>
              <a:t> </a:t>
            </a:r>
            <a:r>
              <a:rPr lang="en-US" sz="2000" dirty="0" err="1" smtClean="0"/>
              <a:t>oleh</a:t>
            </a:r>
            <a:r>
              <a:rPr lang="en-US" sz="2000" dirty="0" smtClean="0"/>
              <a:t> echo </a:t>
            </a:r>
            <a:r>
              <a:rPr lang="en-US" sz="2000" dirty="0" err="1" smtClean="0"/>
              <a:t>karena</a:t>
            </a:r>
            <a:r>
              <a:rPr lang="en-US" sz="2000" dirty="0" smtClean="0"/>
              <a:t> delay yang </a:t>
            </a:r>
            <a:r>
              <a:rPr lang="en-US" sz="2000" dirty="0" err="1" smtClean="0"/>
              <a:t>terjadi</a:t>
            </a:r>
            <a:r>
              <a:rPr lang="en-US" sz="2000" dirty="0" smtClean="0"/>
              <a:t> </a:t>
            </a:r>
            <a:r>
              <a:rPr lang="en-US" sz="2000" dirty="0" err="1" smtClean="0"/>
              <a:t>pada</a:t>
            </a:r>
            <a:r>
              <a:rPr lang="en-US" sz="2000" dirty="0" smtClean="0"/>
              <a:t> </a:t>
            </a:r>
            <a:r>
              <a:rPr lang="en-US" sz="2000" dirty="0" err="1" smtClean="0"/>
              <a:t>jaringan</a:t>
            </a:r>
            <a:r>
              <a:rPr lang="en-US" sz="2000" dirty="0" smtClean="0"/>
              <a:t> </a:t>
            </a:r>
            <a:r>
              <a:rPr lang="en-US" sz="2000" dirty="0" err="1" smtClean="0"/>
              <a:t>paket</a:t>
            </a:r>
            <a:r>
              <a:rPr lang="en-US" sz="2000" dirty="0" smtClean="0"/>
              <a:t> </a:t>
            </a:r>
            <a:r>
              <a:rPr lang="en-US" sz="2000" dirty="0" err="1" smtClean="0"/>
              <a:t>maka</a:t>
            </a:r>
            <a:r>
              <a:rPr lang="en-US" sz="2000" dirty="0" smtClean="0"/>
              <a:t> </a:t>
            </a:r>
            <a:r>
              <a:rPr lang="en-US" sz="2000" dirty="0" err="1" smtClean="0"/>
              <a:t>perangkat</a:t>
            </a:r>
            <a:r>
              <a:rPr lang="en-US" sz="2000" dirty="0" smtClean="0"/>
              <a:t> </a:t>
            </a:r>
            <a:r>
              <a:rPr lang="en-US" sz="2000" dirty="0" err="1" smtClean="0"/>
              <a:t>harus</a:t>
            </a:r>
            <a:r>
              <a:rPr lang="en-US" sz="2000" dirty="0" smtClean="0"/>
              <a:t> </a:t>
            </a:r>
            <a:r>
              <a:rPr lang="en-US" sz="2000" dirty="0" err="1" smtClean="0"/>
              <a:t>menggunakan</a:t>
            </a:r>
            <a:r>
              <a:rPr lang="en-US" sz="2000" dirty="0" smtClean="0"/>
              <a:t> </a:t>
            </a:r>
            <a:r>
              <a:rPr lang="en-US" sz="2000" dirty="0" err="1" smtClean="0"/>
              <a:t>teknik</a:t>
            </a:r>
            <a:r>
              <a:rPr lang="en-US" sz="2000" dirty="0" smtClean="0"/>
              <a:t> echo cancelation.</a:t>
            </a:r>
          </a:p>
          <a:p>
            <a:pPr lvl="1"/>
            <a:r>
              <a:rPr lang="en-US" sz="2000" dirty="0" err="1" smtClean="0"/>
              <a:t>Persyaratan</a:t>
            </a:r>
            <a:r>
              <a:rPr lang="en-US" sz="2000" dirty="0" smtClean="0"/>
              <a:t> </a:t>
            </a:r>
            <a:r>
              <a:rPr lang="en-US" sz="2000" dirty="0" err="1" smtClean="0"/>
              <a:t>performansi</a:t>
            </a:r>
            <a:r>
              <a:rPr lang="en-US" sz="2000" dirty="0" smtClean="0"/>
              <a:t> yang </a:t>
            </a:r>
            <a:r>
              <a:rPr lang="en-US" sz="2000" dirty="0" err="1" smtClean="0"/>
              <a:t>diperlukan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echo canceller </a:t>
            </a:r>
            <a:r>
              <a:rPr lang="en-US" sz="2000" dirty="0" err="1" smtClean="0"/>
              <a:t>harus</a:t>
            </a:r>
            <a:r>
              <a:rPr lang="en-US" sz="2000" dirty="0" smtClean="0"/>
              <a:t> </a:t>
            </a:r>
            <a:r>
              <a:rPr lang="en-US" sz="2000" dirty="0" err="1" smtClean="0"/>
              <a:t>mengacu</a:t>
            </a:r>
            <a:r>
              <a:rPr lang="en-US" sz="2000" dirty="0" smtClean="0"/>
              <a:t> </a:t>
            </a:r>
            <a:r>
              <a:rPr lang="en-US" sz="2000" dirty="0" err="1" smtClean="0"/>
              <a:t>standar</a:t>
            </a:r>
            <a:r>
              <a:rPr lang="en-US" sz="2000" dirty="0" smtClean="0"/>
              <a:t> </a:t>
            </a:r>
            <a:r>
              <a:rPr lang="en-US" sz="2000" dirty="0" err="1" smtClean="0"/>
              <a:t>internasional</a:t>
            </a:r>
            <a:r>
              <a:rPr lang="en-US" sz="2000" dirty="0" smtClean="0"/>
              <a:t> ITU G.165 </a:t>
            </a:r>
            <a:r>
              <a:rPr lang="en-US" sz="2000" dirty="0" err="1" smtClean="0"/>
              <a:t>atau</a:t>
            </a:r>
            <a:r>
              <a:rPr lang="en-US" sz="2000" dirty="0" smtClean="0"/>
              <a:t> G.168.</a:t>
            </a:r>
          </a:p>
          <a:p>
            <a:r>
              <a:rPr lang="en-US" sz="2000" dirty="0" smtClean="0"/>
              <a:t>Post Dial Delay </a:t>
            </a:r>
          </a:p>
          <a:p>
            <a:pPr lvl="1"/>
            <a:r>
              <a:rPr lang="en-US" sz="2000" dirty="0" smtClean="0"/>
              <a:t>PDD (Post-Dial Delay) yang </a:t>
            </a:r>
            <a:r>
              <a:rPr lang="en-US" sz="2000" dirty="0" err="1" smtClean="0"/>
              <a:t>diijinkan</a:t>
            </a:r>
            <a:r>
              <a:rPr lang="en-US" sz="2000" dirty="0" smtClean="0"/>
              <a:t> </a:t>
            </a:r>
            <a:r>
              <a:rPr lang="en-US" sz="2000" dirty="0" err="1" smtClean="0"/>
              <a:t>kurang</a:t>
            </a:r>
            <a:r>
              <a:rPr lang="en-US" sz="2000" dirty="0" smtClean="0"/>
              <a:t> </a:t>
            </a:r>
            <a:r>
              <a:rPr lang="en-US" sz="2000" dirty="0" err="1" smtClean="0"/>
              <a:t>dari</a:t>
            </a:r>
            <a:r>
              <a:rPr lang="en-US" sz="2000" dirty="0" smtClean="0"/>
              <a:t> 10 </a:t>
            </a:r>
            <a:r>
              <a:rPr lang="en-US" sz="2000" dirty="0" err="1" smtClean="0"/>
              <a:t>detik</a:t>
            </a:r>
            <a:r>
              <a:rPr lang="en-US" sz="2000" dirty="0" smtClean="0"/>
              <a:t> </a:t>
            </a:r>
            <a:r>
              <a:rPr lang="en-US" sz="2000" dirty="0" err="1" smtClean="0"/>
              <a:t>dari</a:t>
            </a:r>
            <a:r>
              <a:rPr lang="en-US" sz="2000" dirty="0" smtClean="0"/>
              <a:t> </a:t>
            </a:r>
            <a:r>
              <a:rPr lang="en-US" sz="2000" dirty="0" err="1" smtClean="0"/>
              <a:t>saat</a:t>
            </a:r>
            <a:r>
              <a:rPr lang="en-US" sz="2000" dirty="0" smtClean="0"/>
              <a:t> digit </a:t>
            </a:r>
            <a:r>
              <a:rPr lang="en-US" sz="2000" dirty="0" err="1" smtClean="0"/>
              <a:t>terakhir</a:t>
            </a:r>
            <a:r>
              <a:rPr lang="en-US" sz="2000" dirty="0" smtClean="0"/>
              <a:t> yang </a:t>
            </a:r>
            <a:r>
              <a:rPr lang="en-US" sz="2000" dirty="0" err="1" smtClean="0"/>
              <a:t>dimasukkan</a:t>
            </a:r>
            <a:r>
              <a:rPr lang="en-US" sz="2000" dirty="0" smtClean="0"/>
              <a:t> </a:t>
            </a:r>
            <a:r>
              <a:rPr lang="en-US" sz="2000" dirty="0" err="1" smtClean="0"/>
              <a:t>sampai</a:t>
            </a:r>
            <a:r>
              <a:rPr lang="en-US" sz="2000" dirty="0" smtClean="0"/>
              <a:t> </a:t>
            </a:r>
            <a:r>
              <a:rPr lang="en-US" sz="2000" dirty="0" err="1" smtClean="0"/>
              <a:t>mendapatkan</a:t>
            </a:r>
            <a:r>
              <a:rPr lang="en-US" sz="2000" dirty="0" smtClean="0"/>
              <a:t> ringing back.</a:t>
            </a:r>
          </a:p>
          <a:p>
            <a:pPr lvl="1"/>
            <a:endParaRPr lang="en-US" sz="2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Telekomunikasi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1800" dirty="0" err="1" smtClean="0"/>
              <a:t>Nilai</a:t>
            </a:r>
            <a:r>
              <a:rPr lang="en-US" sz="1800" dirty="0" smtClean="0"/>
              <a:t> </a:t>
            </a:r>
            <a:r>
              <a:rPr lang="en-US" sz="1800" dirty="0" err="1" smtClean="0"/>
              <a:t>QoS</a:t>
            </a:r>
            <a:r>
              <a:rPr lang="en-US" sz="1800" dirty="0" smtClean="0"/>
              <a:t> </a:t>
            </a:r>
            <a:r>
              <a:rPr lang="en-US" sz="1800" dirty="0" err="1" smtClean="0"/>
              <a:t>dapat</a:t>
            </a:r>
            <a:r>
              <a:rPr lang="en-US" sz="1800" dirty="0" smtClean="0"/>
              <a:t> </a:t>
            </a:r>
            <a:r>
              <a:rPr lang="en-US" sz="1800" dirty="0" err="1" smtClean="0"/>
              <a:t>menurun</a:t>
            </a:r>
            <a:r>
              <a:rPr lang="en-US" sz="1800" dirty="0" smtClean="0"/>
              <a:t> </a:t>
            </a:r>
            <a:r>
              <a:rPr lang="en-US" sz="1800" dirty="0" err="1" smtClean="0"/>
              <a:t>karena</a:t>
            </a:r>
            <a:r>
              <a:rPr lang="en-US" sz="1800" dirty="0" smtClean="0"/>
              <a:t> </a:t>
            </a:r>
            <a:r>
              <a:rPr lang="en-US" sz="1800" dirty="0" err="1" smtClean="0"/>
              <a:t>beberapa</a:t>
            </a:r>
            <a:r>
              <a:rPr lang="en-US" sz="1800" dirty="0" smtClean="0"/>
              <a:t> </a:t>
            </a:r>
            <a:r>
              <a:rPr lang="en-US" sz="1800" dirty="0" err="1" smtClean="0"/>
              <a:t>faktor</a:t>
            </a:r>
            <a:r>
              <a:rPr lang="en-US" sz="1800" dirty="0" smtClean="0"/>
              <a:t>. </a:t>
            </a:r>
            <a:r>
              <a:rPr lang="en-US" sz="1800" dirty="0" err="1" smtClean="0"/>
              <a:t>Faktor-faktor</a:t>
            </a:r>
            <a:r>
              <a:rPr lang="en-US" sz="1800" dirty="0" smtClean="0"/>
              <a:t> yang </a:t>
            </a:r>
            <a:r>
              <a:rPr lang="en-US" sz="1800" dirty="0" err="1" smtClean="0"/>
              <a:t>mempengaruhi</a:t>
            </a:r>
            <a:r>
              <a:rPr lang="en-US" sz="1800" dirty="0" smtClean="0"/>
              <a:t> </a:t>
            </a:r>
            <a:r>
              <a:rPr lang="en-US" sz="1800" dirty="0" err="1" smtClean="0"/>
              <a:t>penurunan</a:t>
            </a:r>
            <a:r>
              <a:rPr lang="en-US" sz="1800" dirty="0" smtClean="0"/>
              <a:t> </a:t>
            </a:r>
            <a:r>
              <a:rPr lang="en-US" sz="1800" dirty="0" err="1" smtClean="0"/>
              <a:t>QoS</a:t>
            </a:r>
            <a:r>
              <a:rPr lang="en-US" sz="1800" dirty="0" smtClean="0"/>
              <a:t> </a:t>
            </a:r>
            <a:r>
              <a:rPr lang="en-US" sz="1800" dirty="0" err="1" smtClean="0"/>
              <a:t>atau</a:t>
            </a:r>
            <a:r>
              <a:rPr lang="en-US" sz="1800" dirty="0" smtClean="0"/>
              <a:t> </a:t>
            </a:r>
            <a:r>
              <a:rPr lang="en-US" sz="1800" dirty="0" err="1" smtClean="0"/>
              <a:t>faktor-faktor</a:t>
            </a:r>
            <a:r>
              <a:rPr lang="en-US" sz="1800" dirty="0" smtClean="0"/>
              <a:t> </a:t>
            </a:r>
            <a:r>
              <a:rPr lang="en-US" sz="1800" dirty="0" err="1" smtClean="0"/>
              <a:t>pengganggu</a:t>
            </a:r>
            <a:r>
              <a:rPr lang="en-US" sz="1800" dirty="0" smtClean="0"/>
              <a:t> </a:t>
            </a:r>
            <a:r>
              <a:rPr lang="en-US" sz="1800" dirty="0" err="1" smtClean="0"/>
              <a:t>jaringan</a:t>
            </a:r>
            <a:r>
              <a:rPr lang="en-US" sz="1800" dirty="0" smtClean="0"/>
              <a:t> </a:t>
            </a:r>
            <a:r>
              <a:rPr lang="en-US" sz="1800" dirty="0" err="1" smtClean="0"/>
              <a:t>adalah</a:t>
            </a:r>
            <a:r>
              <a:rPr lang="en-US" sz="1800" dirty="0" smtClean="0"/>
              <a:t>:</a:t>
            </a:r>
          </a:p>
          <a:p>
            <a:pPr marL="740664" lvl="1" indent="-457200">
              <a:buFont typeface="+mj-lt"/>
              <a:buAutoNum type="arabicPeriod"/>
            </a:pPr>
            <a:r>
              <a:rPr lang="en-US" sz="1800" dirty="0" err="1" smtClean="0"/>
              <a:t>Redaman</a:t>
            </a:r>
            <a:endParaRPr lang="en-US" sz="1800" dirty="0" smtClean="0"/>
          </a:p>
          <a:p>
            <a:pPr marL="740664" lvl="1" indent="-457200">
              <a:buNone/>
            </a:pPr>
            <a:r>
              <a:rPr lang="en-US" sz="1800" dirty="0" smtClean="0"/>
              <a:t>	</a:t>
            </a:r>
            <a:r>
              <a:rPr lang="en-US" sz="1800" dirty="0" err="1" smtClean="0"/>
              <a:t>Redaman</a:t>
            </a:r>
            <a:r>
              <a:rPr lang="en-US" sz="1800" dirty="0" smtClean="0"/>
              <a:t>, </a:t>
            </a:r>
            <a:r>
              <a:rPr lang="en-US" sz="1800" dirty="0" err="1" smtClean="0"/>
              <a:t>yaitu</a:t>
            </a:r>
            <a:r>
              <a:rPr lang="en-US" sz="1800" dirty="0" smtClean="0"/>
              <a:t> </a:t>
            </a:r>
            <a:r>
              <a:rPr lang="en-US" sz="1800" dirty="0" err="1" smtClean="0"/>
              <a:t>jatuhnya</a:t>
            </a:r>
            <a:r>
              <a:rPr lang="en-US" sz="1800" dirty="0" smtClean="0"/>
              <a:t> </a:t>
            </a:r>
            <a:r>
              <a:rPr lang="en-US" sz="1800" dirty="0" err="1" smtClean="0"/>
              <a:t>kuat</a:t>
            </a:r>
            <a:r>
              <a:rPr lang="en-US" sz="1800" dirty="0" smtClean="0"/>
              <a:t> </a:t>
            </a:r>
            <a:r>
              <a:rPr lang="en-US" sz="1800" dirty="0" err="1" smtClean="0"/>
              <a:t>sinyal</a:t>
            </a:r>
            <a:r>
              <a:rPr lang="en-US" sz="1800" dirty="0" smtClean="0"/>
              <a:t> </a:t>
            </a:r>
            <a:r>
              <a:rPr lang="en-US" sz="1800" dirty="0" err="1" smtClean="0"/>
              <a:t>karena</a:t>
            </a:r>
            <a:r>
              <a:rPr lang="en-US" sz="1800" dirty="0" smtClean="0"/>
              <a:t> </a:t>
            </a:r>
            <a:r>
              <a:rPr lang="en-US" sz="1800" dirty="0" err="1" smtClean="0"/>
              <a:t>pertambahan</a:t>
            </a:r>
            <a:r>
              <a:rPr lang="en-US" sz="1800" dirty="0" smtClean="0"/>
              <a:t> </a:t>
            </a:r>
            <a:r>
              <a:rPr lang="en-US" sz="1800" dirty="0" err="1" smtClean="0"/>
              <a:t>jarak</a:t>
            </a:r>
            <a:r>
              <a:rPr lang="en-US" sz="1800" dirty="0" smtClean="0"/>
              <a:t> </a:t>
            </a:r>
            <a:r>
              <a:rPr lang="en-US" sz="1800" dirty="0" err="1" smtClean="0"/>
              <a:t>pada</a:t>
            </a:r>
            <a:r>
              <a:rPr lang="en-US" sz="1800" dirty="0" smtClean="0"/>
              <a:t> media </a:t>
            </a:r>
            <a:r>
              <a:rPr lang="en-US" sz="1800" dirty="0" err="1" smtClean="0"/>
              <a:t>transmisi</a:t>
            </a:r>
            <a:r>
              <a:rPr lang="en-US" sz="1800" dirty="0" smtClean="0"/>
              <a:t>. </a:t>
            </a:r>
            <a:r>
              <a:rPr lang="en-US" sz="1800" dirty="0" err="1" smtClean="0"/>
              <a:t>Setiap</a:t>
            </a:r>
            <a:r>
              <a:rPr lang="en-US" sz="1800" dirty="0" smtClean="0"/>
              <a:t> media </a:t>
            </a:r>
            <a:r>
              <a:rPr lang="en-US" sz="1800" dirty="0" err="1" smtClean="0"/>
              <a:t>transmisi</a:t>
            </a:r>
            <a:r>
              <a:rPr lang="en-US" sz="1800" dirty="0" smtClean="0"/>
              <a:t> </a:t>
            </a:r>
            <a:r>
              <a:rPr lang="en-US" sz="1800" dirty="0" err="1" smtClean="0"/>
              <a:t>memiliki</a:t>
            </a:r>
            <a:r>
              <a:rPr lang="en-US" sz="1800" dirty="0" smtClean="0"/>
              <a:t> </a:t>
            </a:r>
            <a:r>
              <a:rPr lang="en-US" sz="1800" dirty="0" err="1" smtClean="0"/>
              <a:t>redaman</a:t>
            </a:r>
            <a:r>
              <a:rPr lang="en-US" sz="1800" dirty="0" smtClean="0"/>
              <a:t> yang </a:t>
            </a:r>
            <a:r>
              <a:rPr lang="en-US" sz="1800" dirty="0" err="1" smtClean="0"/>
              <a:t>berbeda-beda</a:t>
            </a:r>
            <a:r>
              <a:rPr lang="en-US" sz="1800" dirty="0" smtClean="0"/>
              <a:t>, </a:t>
            </a:r>
            <a:r>
              <a:rPr lang="en-US" sz="1800" dirty="0" err="1" smtClean="0"/>
              <a:t>tergantung</a:t>
            </a:r>
            <a:r>
              <a:rPr lang="en-US" sz="1800" dirty="0" smtClean="0"/>
              <a:t> </a:t>
            </a:r>
            <a:r>
              <a:rPr lang="en-US" sz="1800" dirty="0" err="1" smtClean="0"/>
              <a:t>dari</a:t>
            </a:r>
            <a:r>
              <a:rPr lang="en-US" sz="1800" dirty="0" smtClean="0"/>
              <a:t> </a:t>
            </a:r>
            <a:r>
              <a:rPr lang="en-US" sz="1800" dirty="0" err="1" smtClean="0"/>
              <a:t>bahan</a:t>
            </a:r>
            <a:r>
              <a:rPr lang="en-US" sz="1800" dirty="0" smtClean="0"/>
              <a:t> yang </a:t>
            </a:r>
            <a:r>
              <a:rPr lang="en-US" sz="1800" dirty="0" err="1" smtClean="0"/>
              <a:t>digunakan</a:t>
            </a:r>
            <a:r>
              <a:rPr lang="en-US" sz="1800" dirty="0" smtClean="0"/>
              <a:t>. </a:t>
            </a:r>
            <a:r>
              <a:rPr lang="en-US" sz="1800" dirty="0" err="1" smtClean="0"/>
              <a:t>Untuk</a:t>
            </a:r>
            <a:r>
              <a:rPr lang="en-US" sz="1800" dirty="0" smtClean="0"/>
              <a:t> </a:t>
            </a:r>
            <a:r>
              <a:rPr lang="en-US" sz="1800" dirty="0" err="1" smtClean="0"/>
              <a:t>mengatasi</a:t>
            </a:r>
            <a:r>
              <a:rPr lang="en-US" sz="1800" dirty="0" smtClean="0"/>
              <a:t> </a:t>
            </a:r>
            <a:r>
              <a:rPr lang="en-US" sz="1800" dirty="0" err="1" smtClean="0"/>
              <a:t>hal</a:t>
            </a:r>
            <a:r>
              <a:rPr lang="en-US" sz="1800" dirty="0" smtClean="0"/>
              <a:t> </a:t>
            </a:r>
            <a:r>
              <a:rPr lang="en-US" sz="1800" dirty="0" err="1" smtClean="0"/>
              <a:t>ini</a:t>
            </a:r>
            <a:r>
              <a:rPr lang="en-US" sz="1800" dirty="0" smtClean="0"/>
              <a:t>, </a:t>
            </a:r>
            <a:r>
              <a:rPr lang="en-US" sz="1800" dirty="0" err="1" smtClean="0"/>
              <a:t>perlu</a:t>
            </a:r>
            <a:r>
              <a:rPr lang="en-US" sz="1800" dirty="0" smtClean="0"/>
              <a:t> </a:t>
            </a:r>
            <a:r>
              <a:rPr lang="en-US" sz="1800" dirty="0" err="1" smtClean="0"/>
              <a:t>digunakan</a:t>
            </a:r>
            <a:r>
              <a:rPr lang="en-US" sz="1800" dirty="0" smtClean="0"/>
              <a:t> repeater </a:t>
            </a:r>
            <a:r>
              <a:rPr lang="en-US" sz="1800" dirty="0" err="1" smtClean="0"/>
              <a:t>sebagai</a:t>
            </a:r>
            <a:r>
              <a:rPr lang="en-US" sz="1800" dirty="0" smtClean="0"/>
              <a:t> </a:t>
            </a:r>
            <a:r>
              <a:rPr lang="en-US" sz="1800" dirty="0" err="1" smtClean="0"/>
              <a:t>penguat</a:t>
            </a:r>
            <a:r>
              <a:rPr lang="en-US" sz="1800" dirty="0" smtClean="0"/>
              <a:t> </a:t>
            </a:r>
            <a:r>
              <a:rPr lang="en-US" sz="1800" dirty="0" err="1" smtClean="0"/>
              <a:t>sinyal</a:t>
            </a:r>
            <a:r>
              <a:rPr lang="en-US" sz="1800" dirty="0" smtClean="0"/>
              <a:t>. </a:t>
            </a:r>
            <a:r>
              <a:rPr lang="en-US" sz="1800" dirty="0" err="1" smtClean="0"/>
              <a:t>Pada</a:t>
            </a:r>
            <a:r>
              <a:rPr lang="en-US" sz="1800" dirty="0" smtClean="0"/>
              <a:t> </a:t>
            </a:r>
            <a:r>
              <a:rPr lang="en-US" sz="1800" dirty="0" err="1" smtClean="0"/>
              <a:t>daerah</a:t>
            </a:r>
            <a:r>
              <a:rPr lang="en-US" sz="1800" dirty="0" smtClean="0"/>
              <a:t> </a:t>
            </a:r>
            <a:r>
              <a:rPr lang="en-US" sz="1800" dirty="0" err="1" smtClean="0"/>
              <a:t>frekuensi</a:t>
            </a:r>
            <a:r>
              <a:rPr lang="en-US" sz="1800" dirty="0" smtClean="0"/>
              <a:t> </a:t>
            </a:r>
            <a:r>
              <a:rPr lang="en-US" sz="1800" dirty="0" err="1" smtClean="0"/>
              <a:t>tinggi</a:t>
            </a:r>
            <a:r>
              <a:rPr lang="en-US" sz="1800" dirty="0" smtClean="0"/>
              <a:t> </a:t>
            </a:r>
            <a:r>
              <a:rPr lang="en-US" sz="1800" dirty="0" err="1" smtClean="0"/>
              <a:t>biasanya</a:t>
            </a:r>
            <a:r>
              <a:rPr lang="en-US" sz="1800" dirty="0" smtClean="0"/>
              <a:t> </a:t>
            </a:r>
            <a:r>
              <a:rPr lang="en-US" sz="1800" dirty="0" err="1" smtClean="0"/>
              <a:t>mengalami</a:t>
            </a:r>
            <a:r>
              <a:rPr lang="en-US" sz="1800" dirty="0" smtClean="0"/>
              <a:t> </a:t>
            </a:r>
            <a:r>
              <a:rPr lang="en-US" sz="1800" dirty="0" err="1" smtClean="0"/>
              <a:t>redaman</a:t>
            </a:r>
            <a:r>
              <a:rPr lang="en-US" sz="1800" dirty="0" smtClean="0"/>
              <a:t> </a:t>
            </a:r>
            <a:r>
              <a:rPr lang="en-US" sz="1800" dirty="0" err="1" smtClean="0"/>
              <a:t>lebih</a:t>
            </a:r>
            <a:r>
              <a:rPr lang="en-US" sz="1800" dirty="0" smtClean="0"/>
              <a:t> </a:t>
            </a:r>
            <a:r>
              <a:rPr lang="en-US" sz="1800" dirty="0" err="1" smtClean="0"/>
              <a:t>tinggi</a:t>
            </a:r>
            <a:r>
              <a:rPr lang="en-US" sz="1800" dirty="0" smtClean="0"/>
              <a:t> </a:t>
            </a:r>
            <a:r>
              <a:rPr lang="en-US" sz="1800" dirty="0" err="1" smtClean="0"/>
              <a:t>dibandingkan</a:t>
            </a:r>
            <a:r>
              <a:rPr lang="en-US" sz="1800" dirty="0" smtClean="0"/>
              <a:t> </a:t>
            </a:r>
            <a:r>
              <a:rPr lang="en-US" sz="1800" dirty="0" err="1" smtClean="0"/>
              <a:t>pada</a:t>
            </a:r>
            <a:r>
              <a:rPr lang="en-US" sz="1800" dirty="0" smtClean="0"/>
              <a:t> </a:t>
            </a:r>
            <a:r>
              <a:rPr lang="en-US" sz="1800" dirty="0" err="1" smtClean="0"/>
              <a:t>daerah</a:t>
            </a:r>
            <a:r>
              <a:rPr lang="en-US" sz="1800" dirty="0" smtClean="0"/>
              <a:t> </a:t>
            </a:r>
            <a:r>
              <a:rPr lang="en-US" sz="1800" dirty="0" err="1" smtClean="0"/>
              <a:t>frekuensi</a:t>
            </a:r>
            <a:r>
              <a:rPr lang="en-US" sz="1800" dirty="0" smtClean="0"/>
              <a:t> </a:t>
            </a:r>
            <a:r>
              <a:rPr lang="en-US" sz="1800" dirty="0" err="1" smtClean="0"/>
              <a:t>rendah</a:t>
            </a:r>
            <a:r>
              <a:rPr lang="en-US" sz="1800" dirty="0" smtClean="0"/>
              <a:t>. </a:t>
            </a:r>
          </a:p>
          <a:p>
            <a:pPr marL="740664" lvl="1" indent="-457200">
              <a:buNone/>
            </a:pPr>
            <a:endParaRPr lang="en-US" sz="1800" dirty="0" smtClean="0"/>
          </a:p>
          <a:p>
            <a:pPr lvl="1">
              <a:buNone/>
            </a:pPr>
            <a:r>
              <a:rPr lang="en-US" sz="1800" dirty="0" smtClean="0"/>
              <a:t>	</a:t>
            </a:r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Telekomunikasi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04672" lvl="1" indent="-457200">
              <a:buFont typeface="+mj-lt"/>
              <a:buAutoNum type="arabicPeriod" startAt="2"/>
            </a:pPr>
            <a:r>
              <a:rPr lang="en-US" sz="1800" dirty="0" err="1" smtClean="0"/>
              <a:t>Distorsi</a:t>
            </a:r>
            <a:endParaRPr lang="en-US" sz="1800" dirty="0" smtClean="0"/>
          </a:p>
          <a:p>
            <a:pPr marL="804672" lvl="1" indent="-457200">
              <a:buNone/>
            </a:pPr>
            <a:r>
              <a:rPr lang="en-US" sz="1800" dirty="0" smtClean="0"/>
              <a:t>	</a:t>
            </a:r>
            <a:r>
              <a:rPr lang="en-US" sz="1800" dirty="0" err="1" smtClean="0"/>
              <a:t>Distorsi</a:t>
            </a:r>
            <a:r>
              <a:rPr lang="en-US" sz="1800" dirty="0" smtClean="0"/>
              <a:t>, </a:t>
            </a:r>
            <a:r>
              <a:rPr lang="en-US" sz="1800" dirty="0" err="1" smtClean="0"/>
              <a:t>yaitu</a:t>
            </a:r>
            <a:r>
              <a:rPr lang="en-US" sz="1800" dirty="0" smtClean="0"/>
              <a:t> </a:t>
            </a:r>
            <a:r>
              <a:rPr lang="en-US" sz="1800" dirty="0" err="1" smtClean="0"/>
              <a:t>fenomena</a:t>
            </a:r>
            <a:r>
              <a:rPr lang="en-US" sz="1800" dirty="0" smtClean="0"/>
              <a:t> yang </a:t>
            </a:r>
            <a:r>
              <a:rPr lang="en-US" sz="1800" dirty="0" err="1" smtClean="0"/>
              <a:t>disebabkan</a:t>
            </a:r>
            <a:r>
              <a:rPr lang="en-US" sz="1800" dirty="0" smtClean="0"/>
              <a:t> </a:t>
            </a:r>
            <a:r>
              <a:rPr lang="en-US" sz="1800" dirty="0" err="1" smtClean="0"/>
              <a:t>bervariasinya</a:t>
            </a:r>
            <a:r>
              <a:rPr lang="en-US" sz="1800" dirty="0" smtClean="0"/>
              <a:t> </a:t>
            </a:r>
            <a:r>
              <a:rPr lang="en-US" sz="1800" dirty="0" err="1" smtClean="0"/>
              <a:t>kecepatan</a:t>
            </a:r>
            <a:r>
              <a:rPr lang="en-US" sz="1800" dirty="0" smtClean="0"/>
              <a:t> </a:t>
            </a:r>
            <a:r>
              <a:rPr lang="en-US" sz="1800" dirty="0" err="1" smtClean="0"/>
              <a:t>propagasi</a:t>
            </a:r>
            <a:r>
              <a:rPr lang="en-US" sz="1800" dirty="0" smtClean="0"/>
              <a:t> </a:t>
            </a:r>
            <a:r>
              <a:rPr lang="en-US" sz="1800" dirty="0" err="1" smtClean="0"/>
              <a:t>karena</a:t>
            </a:r>
            <a:r>
              <a:rPr lang="en-US" sz="1800" dirty="0" smtClean="0"/>
              <a:t> </a:t>
            </a:r>
            <a:r>
              <a:rPr lang="en-US" sz="1800" dirty="0" err="1" smtClean="0"/>
              <a:t>perbedaan</a:t>
            </a:r>
            <a:r>
              <a:rPr lang="en-US" sz="1800" dirty="0" smtClean="0"/>
              <a:t> bandwidth. </a:t>
            </a:r>
            <a:r>
              <a:rPr lang="en-US" sz="1800" dirty="0" err="1" smtClean="0"/>
              <a:t>Untuk</a:t>
            </a:r>
            <a:r>
              <a:rPr lang="en-US" sz="1800" dirty="0" smtClean="0"/>
              <a:t> </a:t>
            </a:r>
            <a:r>
              <a:rPr lang="en-US" sz="1800" dirty="0" err="1" smtClean="0"/>
              <a:t>itu</a:t>
            </a:r>
            <a:r>
              <a:rPr lang="en-US" sz="1800" dirty="0" smtClean="0"/>
              <a:t>, </a:t>
            </a:r>
            <a:r>
              <a:rPr lang="en-US" sz="1800" dirty="0" err="1" smtClean="0"/>
              <a:t>dalam</a:t>
            </a:r>
            <a:r>
              <a:rPr lang="en-US" sz="1800" dirty="0" smtClean="0"/>
              <a:t> </a:t>
            </a:r>
            <a:r>
              <a:rPr lang="en-US" sz="1800" dirty="0" err="1" smtClean="0"/>
              <a:t>komunikasi</a:t>
            </a:r>
            <a:r>
              <a:rPr lang="en-US" sz="1800" dirty="0" smtClean="0"/>
              <a:t> </a:t>
            </a:r>
            <a:r>
              <a:rPr lang="en-US" sz="1800" dirty="0" err="1" smtClean="0"/>
              <a:t>dibutuhkan</a:t>
            </a:r>
            <a:r>
              <a:rPr lang="en-US" sz="1800" dirty="0" smtClean="0"/>
              <a:t> bandwidth </a:t>
            </a:r>
            <a:r>
              <a:rPr lang="en-US" sz="1800" dirty="0" err="1" smtClean="0"/>
              <a:t>transmisi</a:t>
            </a:r>
            <a:r>
              <a:rPr lang="en-US" sz="1800" dirty="0" smtClean="0"/>
              <a:t> yang </a:t>
            </a:r>
            <a:r>
              <a:rPr lang="en-US" sz="1800" dirty="0" err="1" smtClean="0"/>
              <a:t>memadai</a:t>
            </a:r>
            <a:r>
              <a:rPr lang="en-US" sz="1800" dirty="0" smtClean="0"/>
              <a:t>  </a:t>
            </a:r>
            <a:r>
              <a:rPr lang="en-US" sz="1800" dirty="0" err="1" smtClean="0"/>
              <a:t>dalam</a:t>
            </a:r>
            <a:r>
              <a:rPr lang="en-US" sz="1800" dirty="0" smtClean="0"/>
              <a:t> </a:t>
            </a:r>
            <a:r>
              <a:rPr lang="en-US" sz="1800" dirty="0" err="1" smtClean="0"/>
              <a:t>mengakomodasi</a:t>
            </a:r>
            <a:r>
              <a:rPr lang="en-US" sz="1800" dirty="0" smtClean="0"/>
              <a:t> </a:t>
            </a:r>
            <a:r>
              <a:rPr lang="en-US" sz="1800" dirty="0" err="1" smtClean="0"/>
              <a:t>adanya</a:t>
            </a:r>
            <a:r>
              <a:rPr lang="en-US" sz="1800" dirty="0" smtClean="0"/>
              <a:t> </a:t>
            </a:r>
            <a:r>
              <a:rPr lang="en-US" sz="1800" dirty="0" err="1" smtClean="0"/>
              <a:t>spektrum</a:t>
            </a:r>
            <a:r>
              <a:rPr lang="en-US" sz="1800" dirty="0" smtClean="0"/>
              <a:t> </a:t>
            </a:r>
            <a:r>
              <a:rPr lang="en-US" sz="1800" dirty="0" err="1" smtClean="0"/>
              <a:t>sinyal</a:t>
            </a:r>
            <a:r>
              <a:rPr lang="en-US" sz="1800" dirty="0" smtClean="0"/>
              <a:t>. </a:t>
            </a:r>
            <a:r>
              <a:rPr lang="en-US" sz="1800" dirty="0" err="1" smtClean="0"/>
              <a:t>Dianjurkan</a:t>
            </a:r>
            <a:r>
              <a:rPr lang="en-US" sz="1800" dirty="0" smtClean="0"/>
              <a:t> </a:t>
            </a:r>
            <a:r>
              <a:rPr lang="en-US" sz="1800" dirty="0" err="1" smtClean="0"/>
              <a:t>digunakan</a:t>
            </a:r>
            <a:r>
              <a:rPr lang="en-US" sz="1800" dirty="0" smtClean="0"/>
              <a:t> </a:t>
            </a:r>
            <a:r>
              <a:rPr lang="en-US" sz="1800" dirty="0" err="1" smtClean="0"/>
              <a:t>pemakaian</a:t>
            </a:r>
            <a:r>
              <a:rPr lang="en-US" sz="1800" dirty="0" smtClean="0"/>
              <a:t> bandwidth yang </a:t>
            </a:r>
            <a:r>
              <a:rPr lang="en-US" sz="1800" dirty="0" err="1" smtClean="0"/>
              <a:t>seragam</a:t>
            </a:r>
            <a:r>
              <a:rPr lang="en-US" sz="1800" dirty="0" smtClean="0"/>
              <a:t>, </a:t>
            </a:r>
            <a:r>
              <a:rPr lang="en-US" sz="1800" dirty="0" err="1" smtClean="0"/>
              <a:t>sehingga</a:t>
            </a:r>
            <a:r>
              <a:rPr lang="en-US" sz="1800" dirty="0" smtClean="0"/>
              <a:t> </a:t>
            </a:r>
            <a:r>
              <a:rPr lang="en-US" sz="1800" dirty="0" err="1" smtClean="0"/>
              <a:t>distorsi</a:t>
            </a:r>
            <a:r>
              <a:rPr lang="en-US" sz="1800" dirty="0" smtClean="0"/>
              <a:t> </a:t>
            </a:r>
            <a:r>
              <a:rPr lang="en-US" sz="1800" dirty="0" err="1" smtClean="0"/>
              <a:t>dapat</a:t>
            </a:r>
            <a:r>
              <a:rPr lang="en-US" sz="1800" dirty="0" smtClean="0"/>
              <a:t> </a:t>
            </a:r>
            <a:r>
              <a:rPr lang="en-US" sz="1800" dirty="0" err="1" smtClean="0"/>
              <a:t>dikurangi</a:t>
            </a:r>
            <a:r>
              <a:rPr lang="en-US" sz="1800" dirty="0" smtClean="0"/>
              <a:t>. </a:t>
            </a:r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Telekomunikasi</a:t>
            </a:r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28800" y="2743200"/>
            <a:ext cx="5335675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04672" lvl="1" indent="-457200">
              <a:buFont typeface="+mj-lt"/>
              <a:buAutoNum type="arabicPeriod" startAt="3"/>
            </a:pPr>
            <a:r>
              <a:rPr lang="en-US" sz="1800" dirty="0" smtClean="0"/>
              <a:t>Noise</a:t>
            </a:r>
          </a:p>
          <a:p>
            <a:pPr marL="804672" lvl="1" indent="-457200">
              <a:buNone/>
            </a:pPr>
            <a:r>
              <a:rPr lang="en-US" sz="1800" dirty="0" smtClean="0"/>
              <a:t>	Noise </a:t>
            </a:r>
            <a:r>
              <a:rPr lang="en-US" sz="1800" dirty="0" err="1" smtClean="0"/>
              <a:t>adalah</a:t>
            </a:r>
            <a:r>
              <a:rPr lang="en-US" sz="1800" dirty="0" smtClean="0"/>
              <a:t> </a:t>
            </a:r>
            <a:r>
              <a:rPr lang="en-US" sz="1800" dirty="0" err="1" smtClean="0"/>
              <a:t>sinyal</a:t>
            </a:r>
            <a:r>
              <a:rPr lang="en-US" sz="1800" dirty="0" smtClean="0"/>
              <a:t> </a:t>
            </a:r>
            <a:r>
              <a:rPr lang="en-US" sz="1800" dirty="0" err="1" smtClean="0"/>
              <a:t>gangguan</a:t>
            </a:r>
            <a:r>
              <a:rPr lang="en-US" sz="1800" dirty="0" smtClean="0"/>
              <a:t> yang </a:t>
            </a:r>
            <a:r>
              <a:rPr lang="en-US" sz="1800" dirty="0" err="1" smtClean="0"/>
              <a:t>berbahaya</a:t>
            </a:r>
            <a:r>
              <a:rPr lang="en-US" sz="1800" dirty="0" smtClean="0"/>
              <a:t>, </a:t>
            </a:r>
            <a:r>
              <a:rPr lang="en-US" sz="1800" dirty="0" err="1" smtClean="0"/>
              <a:t>karena</a:t>
            </a:r>
            <a:r>
              <a:rPr lang="en-US" sz="1800" dirty="0" smtClean="0"/>
              <a:t> </a:t>
            </a:r>
            <a:r>
              <a:rPr lang="en-US" sz="1800" dirty="0" err="1" smtClean="0"/>
              <a:t>jika</a:t>
            </a:r>
            <a:r>
              <a:rPr lang="en-US" sz="1800" dirty="0" smtClean="0"/>
              <a:t> </a:t>
            </a:r>
            <a:r>
              <a:rPr lang="en-US" sz="1800" dirty="0" err="1" smtClean="0"/>
              <a:t>terlalu</a:t>
            </a:r>
            <a:r>
              <a:rPr lang="en-US" sz="1800" dirty="0" smtClean="0"/>
              <a:t> </a:t>
            </a:r>
            <a:r>
              <a:rPr lang="en-US" sz="1800" dirty="0" err="1" smtClean="0"/>
              <a:t>besar</a:t>
            </a:r>
            <a:r>
              <a:rPr lang="en-US" sz="1800" dirty="0" smtClean="0"/>
              <a:t> </a:t>
            </a:r>
            <a:r>
              <a:rPr lang="en-US" sz="1800" dirty="0" err="1" smtClean="0"/>
              <a:t>akan</a:t>
            </a:r>
            <a:r>
              <a:rPr lang="en-US" sz="1800" dirty="0" smtClean="0"/>
              <a:t> </a:t>
            </a:r>
            <a:r>
              <a:rPr lang="en-US" sz="1800" dirty="0" err="1" smtClean="0"/>
              <a:t>dapat</a:t>
            </a:r>
            <a:r>
              <a:rPr lang="en-US" sz="1800" dirty="0" smtClean="0"/>
              <a:t> </a:t>
            </a:r>
            <a:r>
              <a:rPr lang="en-US" sz="1800" dirty="0" err="1" smtClean="0"/>
              <a:t>mengubah</a:t>
            </a:r>
            <a:r>
              <a:rPr lang="en-US" sz="1800" dirty="0" smtClean="0"/>
              <a:t> data </a:t>
            </a:r>
            <a:r>
              <a:rPr lang="en-US" sz="1800" dirty="0" err="1" smtClean="0"/>
              <a:t>asli</a:t>
            </a:r>
            <a:r>
              <a:rPr lang="en-US" sz="1800" dirty="0" smtClean="0"/>
              <a:t> yang </a:t>
            </a:r>
            <a:r>
              <a:rPr lang="en-US" sz="1800" dirty="0" err="1" smtClean="0"/>
              <a:t>dikirimkan</a:t>
            </a:r>
            <a:r>
              <a:rPr lang="en-US" sz="1800" dirty="0" smtClean="0"/>
              <a:t>. Noise yang </a:t>
            </a:r>
            <a:r>
              <a:rPr lang="en-US" sz="1800" dirty="0" err="1" smtClean="0"/>
              <a:t>terjadi</a:t>
            </a:r>
            <a:r>
              <a:rPr lang="en-US" sz="1800" dirty="0" smtClean="0"/>
              <a:t> </a:t>
            </a:r>
            <a:r>
              <a:rPr lang="en-US" sz="1800" dirty="0" err="1" smtClean="0"/>
              <a:t>pada</a:t>
            </a:r>
            <a:r>
              <a:rPr lang="en-US" sz="1800" dirty="0" smtClean="0"/>
              <a:t> </a:t>
            </a:r>
            <a:r>
              <a:rPr lang="en-US" sz="1800" dirty="0" err="1" smtClean="0"/>
              <a:t>jaringan</a:t>
            </a:r>
            <a:r>
              <a:rPr lang="en-US" sz="1800" dirty="0" smtClean="0"/>
              <a:t> </a:t>
            </a:r>
            <a:r>
              <a:rPr lang="en-US" sz="1800" dirty="0" err="1" smtClean="0"/>
              <a:t>seperti</a:t>
            </a:r>
            <a:r>
              <a:rPr lang="en-US" sz="1800" dirty="0" smtClean="0"/>
              <a:t> : Thermal noise, </a:t>
            </a:r>
            <a:r>
              <a:rPr lang="en-US" sz="1800" dirty="0" err="1" smtClean="0"/>
              <a:t>Intermodulation</a:t>
            </a:r>
            <a:r>
              <a:rPr lang="en-US" sz="1800" dirty="0" smtClean="0"/>
              <a:t> noise, 	Impulse noise, Crosstalk, Echo.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Telekomunikasi</a:t>
            </a:r>
            <a:endParaRPr lang="en-US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55204" y="2332705"/>
            <a:ext cx="3874196" cy="304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Cara </a:t>
            </a:r>
            <a:r>
              <a:rPr lang="en-US" sz="2000" dirty="0" err="1" smtClean="0"/>
              <a:t>menjaga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meningkatkan</a:t>
            </a:r>
            <a:r>
              <a:rPr lang="en-US" sz="2000" dirty="0" smtClean="0"/>
              <a:t> </a:t>
            </a:r>
            <a:r>
              <a:rPr lang="en-US" sz="2000" dirty="0" err="1" smtClean="0"/>
              <a:t>nilai</a:t>
            </a:r>
            <a:r>
              <a:rPr lang="en-US" sz="2000" dirty="0" smtClean="0"/>
              <a:t> </a:t>
            </a:r>
            <a:r>
              <a:rPr lang="en-US" sz="2000" dirty="0" err="1" smtClean="0"/>
              <a:t>QoS</a:t>
            </a:r>
            <a:r>
              <a:rPr lang="en-US" sz="2000" dirty="0" smtClean="0"/>
              <a:t> </a:t>
            </a:r>
            <a:r>
              <a:rPr lang="en-US" sz="2000" smtClean="0"/>
              <a:t>adalah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menjaga</a:t>
            </a:r>
            <a:r>
              <a:rPr lang="en-US" sz="2000" dirty="0" smtClean="0"/>
              <a:t> </a:t>
            </a:r>
            <a:r>
              <a:rPr lang="en-US" sz="2000" dirty="0" err="1" smtClean="0"/>
              <a:t>utilitas</a:t>
            </a:r>
            <a:r>
              <a:rPr lang="en-US" sz="2000" dirty="0" smtClean="0"/>
              <a:t> </a:t>
            </a:r>
            <a:r>
              <a:rPr lang="en-US" sz="2000" dirty="0" err="1" smtClean="0"/>
              <a:t>jaringan</a:t>
            </a:r>
            <a:r>
              <a:rPr lang="en-US" sz="2000" dirty="0" smtClean="0"/>
              <a:t>, </a:t>
            </a:r>
            <a:r>
              <a:rPr lang="en-US" sz="2000" dirty="0" err="1" smtClean="0"/>
              <a:t>yaitu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mengklasifikasikan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memprioritaskan</a:t>
            </a:r>
            <a:r>
              <a:rPr lang="en-US" sz="2000" dirty="0" smtClean="0"/>
              <a:t> </a:t>
            </a:r>
            <a:r>
              <a:rPr lang="en-US" sz="2000" dirty="0" err="1" smtClean="0"/>
              <a:t>setiap</a:t>
            </a:r>
            <a:r>
              <a:rPr lang="en-US" sz="2000" dirty="0" smtClean="0"/>
              <a:t> </a:t>
            </a:r>
            <a:r>
              <a:rPr lang="en-US" sz="2000" dirty="0" err="1" smtClean="0"/>
              <a:t>informasi</a:t>
            </a:r>
            <a:r>
              <a:rPr lang="en-US" sz="2000" dirty="0" smtClean="0"/>
              <a:t> </a:t>
            </a:r>
            <a:r>
              <a:rPr lang="en-US" sz="2000" dirty="0" err="1" smtClean="0"/>
              <a:t>sesuai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karakteristiknya</a:t>
            </a:r>
            <a:r>
              <a:rPr lang="en-US" sz="2000" dirty="0" smtClean="0"/>
              <a:t> </a:t>
            </a:r>
            <a:r>
              <a:rPr lang="en-US" sz="2000" dirty="0" err="1" smtClean="0"/>
              <a:t>masing</a:t>
            </a:r>
            <a:r>
              <a:rPr lang="en-US" sz="2000" dirty="0" smtClean="0"/>
              <a:t>-</a:t>
            </a:r>
            <a:r>
              <a:rPr lang="en-US" sz="2000" dirty="0" err="1" smtClean="0"/>
              <a:t>masing</a:t>
            </a:r>
            <a:r>
              <a:rPr lang="en-US" sz="2000" dirty="0" smtClean="0"/>
              <a:t>, </a:t>
            </a:r>
            <a:r>
              <a:rPr lang="en-US" sz="2000" dirty="0" err="1" smtClean="0"/>
              <a:t>contohnya</a:t>
            </a:r>
            <a:r>
              <a:rPr lang="en-US" sz="2000" dirty="0" smtClean="0"/>
              <a:t>  </a:t>
            </a:r>
            <a:r>
              <a:rPr lang="en-US" sz="2000" dirty="0" err="1" smtClean="0"/>
              <a:t>adalah</a:t>
            </a:r>
            <a:r>
              <a:rPr lang="en-US" sz="2000" dirty="0" smtClean="0"/>
              <a:t> </a:t>
            </a:r>
            <a:r>
              <a:rPr lang="en-US" sz="2000" dirty="0" err="1" smtClean="0"/>
              <a:t>paket</a:t>
            </a:r>
            <a:r>
              <a:rPr lang="en-US" sz="2000" dirty="0" smtClean="0"/>
              <a:t> data yang </a:t>
            </a:r>
            <a:r>
              <a:rPr lang="en-US" sz="2000" dirty="0" err="1" smtClean="0"/>
              <a:t>bersifat</a:t>
            </a:r>
            <a:r>
              <a:rPr lang="en-US" sz="2000" dirty="0" smtClean="0"/>
              <a:t> </a:t>
            </a:r>
            <a:r>
              <a:rPr lang="en-US" sz="2000" dirty="0" err="1" smtClean="0"/>
              <a:t>sensitif</a:t>
            </a:r>
            <a:r>
              <a:rPr lang="en-US" sz="2000" dirty="0" smtClean="0"/>
              <a:t> </a:t>
            </a:r>
            <a:r>
              <a:rPr lang="en-US" sz="2000" dirty="0" err="1" smtClean="0"/>
              <a:t>terhadap</a:t>
            </a:r>
            <a:r>
              <a:rPr lang="en-US" sz="2000" dirty="0" smtClean="0"/>
              <a:t> delay </a:t>
            </a:r>
            <a:r>
              <a:rPr lang="en-US" sz="2000" dirty="0" err="1" smtClean="0"/>
              <a:t>tetapi</a:t>
            </a:r>
            <a:r>
              <a:rPr lang="en-US" sz="2000" dirty="0" smtClean="0"/>
              <a:t> </a:t>
            </a:r>
            <a:r>
              <a:rPr lang="en-US" sz="2000" dirty="0" err="1" smtClean="0"/>
              <a:t>tidak</a:t>
            </a:r>
            <a:r>
              <a:rPr lang="en-US" sz="2000" dirty="0" smtClean="0"/>
              <a:t> </a:t>
            </a:r>
            <a:r>
              <a:rPr lang="en-US" sz="2000" dirty="0" err="1" smtClean="0"/>
              <a:t>sensitif</a:t>
            </a:r>
            <a:r>
              <a:rPr lang="en-US" sz="2000" dirty="0" smtClean="0"/>
              <a:t> </a:t>
            </a:r>
            <a:r>
              <a:rPr lang="en-US" sz="2000" dirty="0" err="1" smtClean="0"/>
              <a:t>terhadap</a:t>
            </a:r>
            <a:r>
              <a:rPr lang="en-US" sz="2000" dirty="0" smtClean="0"/>
              <a:t> packet loss </a:t>
            </a:r>
            <a:r>
              <a:rPr lang="en-US" sz="2000" dirty="0" err="1" smtClean="0"/>
              <a:t>seperti</a:t>
            </a:r>
            <a:r>
              <a:rPr lang="en-US" sz="2000" dirty="0" smtClean="0"/>
              <a:t> VoIP, </a:t>
            </a:r>
            <a:r>
              <a:rPr lang="en-US" sz="2000" dirty="0" err="1" smtClean="0"/>
              <a:t>ada</a:t>
            </a:r>
            <a:r>
              <a:rPr lang="en-US" sz="2000" dirty="0" smtClean="0"/>
              <a:t> </a:t>
            </a:r>
            <a:r>
              <a:rPr lang="en-US" sz="2000" dirty="0" err="1" smtClean="0"/>
              <a:t>juga</a:t>
            </a:r>
            <a:r>
              <a:rPr lang="en-US" sz="2000" dirty="0" smtClean="0"/>
              <a:t> </a:t>
            </a:r>
            <a:r>
              <a:rPr lang="en-US" sz="2000" dirty="0" err="1" smtClean="0"/>
              <a:t>paket</a:t>
            </a:r>
            <a:r>
              <a:rPr lang="en-US" sz="2000" dirty="0" smtClean="0"/>
              <a:t> yang </a:t>
            </a:r>
            <a:r>
              <a:rPr lang="en-US" sz="2000" dirty="0" err="1" smtClean="0"/>
              <a:t>bersifat</a:t>
            </a:r>
            <a:r>
              <a:rPr lang="en-US" sz="2000" dirty="0" smtClean="0"/>
              <a:t>  </a:t>
            </a:r>
            <a:r>
              <a:rPr lang="en-US" sz="2000" dirty="0" err="1" smtClean="0"/>
              <a:t>sensitif</a:t>
            </a:r>
            <a:r>
              <a:rPr lang="en-US" sz="2000" dirty="0" smtClean="0"/>
              <a:t> </a:t>
            </a:r>
            <a:r>
              <a:rPr lang="en-US" sz="2000" dirty="0" err="1" smtClean="0"/>
              <a:t>terhadap</a:t>
            </a:r>
            <a:r>
              <a:rPr lang="en-US" sz="2000" dirty="0" smtClean="0"/>
              <a:t> packet loss </a:t>
            </a:r>
            <a:r>
              <a:rPr lang="en-US" sz="2000" dirty="0" err="1" smtClean="0"/>
              <a:t>tetapi</a:t>
            </a:r>
            <a:r>
              <a:rPr lang="en-US" sz="2000" dirty="0" smtClean="0"/>
              <a:t> </a:t>
            </a:r>
            <a:r>
              <a:rPr lang="en-US" sz="2000" dirty="0" err="1" smtClean="0"/>
              <a:t>tidak</a:t>
            </a:r>
            <a:r>
              <a:rPr lang="en-US" sz="2000" dirty="0" smtClean="0"/>
              <a:t> </a:t>
            </a:r>
            <a:r>
              <a:rPr lang="en-US" sz="2000" dirty="0" err="1" smtClean="0"/>
              <a:t>sensitif</a:t>
            </a:r>
            <a:r>
              <a:rPr lang="en-US" sz="2000" dirty="0" smtClean="0"/>
              <a:t> </a:t>
            </a:r>
            <a:r>
              <a:rPr lang="en-US" sz="2000" dirty="0" err="1" smtClean="0"/>
              <a:t>terhadap</a:t>
            </a:r>
            <a:r>
              <a:rPr lang="en-US" sz="2000" dirty="0" smtClean="0"/>
              <a:t> delay </a:t>
            </a:r>
            <a:r>
              <a:rPr lang="en-US" sz="2000" dirty="0" err="1" smtClean="0"/>
              <a:t>seperti</a:t>
            </a:r>
            <a:r>
              <a:rPr lang="en-US" sz="2000" dirty="0" smtClean="0"/>
              <a:t> transfer data. </a:t>
            </a:r>
          </a:p>
          <a:p>
            <a:endParaRPr lang="en-US" sz="2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Telekomunikasi</a:t>
            </a:r>
            <a:endParaRPr lang="en-US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09788" y="3124200"/>
            <a:ext cx="4595812" cy="23224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1800" dirty="0" err="1" smtClean="0"/>
              <a:t>QoS</a:t>
            </a:r>
            <a:r>
              <a:rPr lang="en-US" sz="1800" dirty="0" smtClean="0"/>
              <a:t> (Quality of Service) </a:t>
            </a:r>
            <a:r>
              <a:rPr lang="en-US" sz="1800" dirty="0" err="1" smtClean="0"/>
              <a:t>adalah</a:t>
            </a:r>
            <a:r>
              <a:rPr lang="en-US" sz="1800" dirty="0" smtClean="0"/>
              <a:t> </a:t>
            </a:r>
            <a:r>
              <a:rPr lang="en-US" sz="1800" dirty="0" err="1" smtClean="0"/>
              <a:t>mengukur</a:t>
            </a:r>
            <a:r>
              <a:rPr lang="en-US" sz="1800" dirty="0" smtClean="0"/>
              <a:t> </a:t>
            </a:r>
            <a:r>
              <a:rPr lang="en-US" sz="1800" dirty="0" err="1" smtClean="0"/>
              <a:t>tingkat</a:t>
            </a:r>
            <a:r>
              <a:rPr lang="en-US" sz="1800" dirty="0" smtClean="0"/>
              <a:t> </a:t>
            </a:r>
            <a:r>
              <a:rPr lang="en-US" sz="1800" dirty="0" err="1" smtClean="0"/>
              <a:t>kepuasan</a:t>
            </a:r>
            <a:r>
              <a:rPr lang="en-US" sz="1800" dirty="0" smtClean="0"/>
              <a:t> </a:t>
            </a:r>
            <a:r>
              <a:rPr lang="en-US" sz="1800" dirty="0" err="1" smtClean="0"/>
              <a:t>pelanggan</a:t>
            </a:r>
            <a:r>
              <a:rPr lang="en-US" sz="1800" dirty="0" smtClean="0"/>
              <a:t> (user) </a:t>
            </a:r>
            <a:r>
              <a:rPr lang="en-US" sz="1800" dirty="0" err="1" smtClean="0"/>
              <a:t>terhadap</a:t>
            </a:r>
            <a:r>
              <a:rPr lang="en-US" sz="1800" dirty="0" smtClean="0"/>
              <a:t> </a:t>
            </a:r>
            <a:r>
              <a:rPr lang="en-US" sz="1800" dirty="0" err="1" smtClean="0"/>
              <a:t>pelayanan</a:t>
            </a:r>
            <a:r>
              <a:rPr lang="en-US" sz="1800" dirty="0" smtClean="0"/>
              <a:t> </a:t>
            </a:r>
            <a:r>
              <a:rPr lang="en-US" sz="1800" dirty="0" err="1" smtClean="0"/>
              <a:t>jaringan</a:t>
            </a:r>
            <a:r>
              <a:rPr lang="en-US" sz="1800" dirty="0" smtClean="0"/>
              <a:t> </a:t>
            </a:r>
            <a:r>
              <a:rPr lang="en-US" sz="1800" dirty="0" err="1" smtClean="0"/>
              <a:t>berdasarkan</a:t>
            </a:r>
            <a:r>
              <a:rPr lang="en-US" sz="1800" dirty="0" smtClean="0"/>
              <a:t> </a:t>
            </a:r>
            <a:r>
              <a:rPr lang="en-US" sz="1800" dirty="0" err="1" smtClean="0"/>
              <a:t>efek</a:t>
            </a:r>
            <a:r>
              <a:rPr lang="en-US" sz="1800" dirty="0" smtClean="0"/>
              <a:t> yang </a:t>
            </a:r>
            <a:r>
              <a:rPr lang="en-US" sz="1800" dirty="0" err="1" smtClean="0"/>
              <a:t>dihasilkan</a:t>
            </a:r>
            <a:r>
              <a:rPr lang="en-US" sz="1800" dirty="0" smtClean="0"/>
              <a:t> </a:t>
            </a:r>
            <a:r>
              <a:rPr lang="en-US" sz="1800" dirty="0" err="1" smtClean="0"/>
              <a:t>dari</a:t>
            </a:r>
            <a:r>
              <a:rPr lang="en-US" sz="1800" dirty="0" smtClean="0"/>
              <a:t> </a:t>
            </a:r>
            <a:r>
              <a:rPr lang="en-US" sz="1800" dirty="0" err="1" smtClean="0"/>
              <a:t>layanan</a:t>
            </a:r>
            <a:r>
              <a:rPr lang="en-US" sz="1800" dirty="0" smtClean="0"/>
              <a:t> yang </a:t>
            </a:r>
            <a:r>
              <a:rPr lang="en-US" sz="1800" dirty="0" err="1" smtClean="0"/>
              <a:t>diberikan</a:t>
            </a:r>
            <a:endParaRPr lang="en-US" sz="1800" dirty="0" smtClean="0"/>
          </a:p>
          <a:p>
            <a:r>
              <a:rPr lang="en-US" sz="1800" dirty="0" err="1" smtClean="0"/>
              <a:t>QoS</a:t>
            </a:r>
            <a:r>
              <a:rPr lang="en-US" sz="1800" dirty="0" smtClean="0"/>
              <a:t> </a:t>
            </a:r>
            <a:r>
              <a:rPr lang="en-US" sz="1800" dirty="0" err="1" smtClean="0"/>
              <a:t>didesain</a:t>
            </a:r>
            <a:r>
              <a:rPr lang="en-US" sz="1800" dirty="0" smtClean="0"/>
              <a:t> </a:t>
            </a:r>
            <a:r>
              <a:rPr lang="en-US" sz="1800" dirty="0" err="1" smtClean="0"/>
              <a:t>untuk</a:t>
            </a:r>
            <a:r>
              <a:rPr lang="en-US" sz="1800" dirty="0" smtClean="0"/>
              <a:t> </a:t>
            </a:r>
            <a:r>
              <a:rPr lang="en-US" sz="1800" dirty="0" err="1" smtClean="0"/>
              <a:t>membantu</a:t>
            </a:r>
            <a:r>
              <a:rPr lang="en-US" sz="1800" dirty="0" smtClean="0"/>
              <a:t> end user (client) </a:t>
            </a:r>
            <a:r>
              <a:rPr lang="en-US" sz="1800" dirty="0" err="1" smtClean="0"/>
              <a:t>menjadi</a:t>
            </a:r>
            <a:r>
              <a:rPr lang="en-US" sz="1800" dirty="0" smtClean="0"/>
              <a:t> </a:t>
            </a:r>
            <a:r>
              <a:rPr lang="en-US" sz="1800" dirty="0" err="1" smtClean="0"/>
              <a:t>lebih</a:t>
            </a:r>
            <a:r>
              <a:rPr lang="en-US" sz="1800" dirty="0" smtClean="0"/>
              <a:t> </a:t>
            </a:r>
            <a:r>
              <a:rPr lang="en-US" sz="1800" dirty="0" err="1" smtClean="0"/>
              <a:t>produktif</a:t>
            </a:r>
            <a:r>
              <a:rPr lang="en-US" sz="1800" dirty="0" smtClean="0"/>
              <a:t>  </a:t>
            </a:r>
            <a:r>
              <a:rPr lang="en-US" sz="1800" dirty="0" err="1" smtClean="0"/>
              <a:t>dengan</a:t>
            </a:r>
            <a:r>
              <a:rPr lang="en-US" sz="1800" dirty="0" smtClean="0"/>
              <a:t> </a:t>
            </a:r>
            <a:r>
              <a:rPr lang="en-US" sz="1800" dirty="0" err="1" smtClean="0"/>
              <a:t>memastikan</a:t>
            </a:r>
            <a:r>
              <a:rPr lang="en-US" sz="1800" dirty="0" smtClean="0"/>
              <a:t> </a:t>
            </a:r>
            <a:r>
              <a:rPr lang="en-US" sz="1800" dirty="0" err="1" smtClean="0"/>
              <a:t>bahwa</a:t>
            </a:r>
            <a:r>
              <a:rPr lang="en-US" sz="1800" dirty="0" smtClean="0"/>
              <a:t>  user </a:t>
            </a:r>
            <a:r>
              <a:rPr lang="en-US" sz="1800" dirty="0" err="1" smtClean="0"/>
              <a:t>mendapatkan</a:t>
            </a:r>
            <a:r>
              <a:rPr lang="en-US" sz="1800" dirty="0" smtClean="0"/>
              <a:t> </a:t>
            </a:r>
            <a:r>
              <a:rPr lang="en-US" sz="1800" dirty="0" err="1" smtClean="0"/>
              <a:t>performansi</a:t>
            </a:r>
            <a:r>
              <a:rPr lang="en-US" sz="1800" dirty="0" smtClean="0"/>
              <a:t> yang </a:t>
            </a:r>
            <a:r>
              <a:rPr lang="en-US" sz="1800" dirty="0" err="1" smtClean="0"/>
              <a:t>handal</a:t>
            </a:r>
            <a:r>
              <a:rPr lang="en-US" sz="1800" dirty="0" smtClean="0"/>
              <a:t> </a:t>
            </a:r>
            <a:r>
              <a:rPr lang="en-US" sz="1800" dirty="0" err="1" smtClean="0"/>
              <a:t>dari</a:t>
            </a:r>
            <a:r>
              <a:rPr lang="en-US" sz="1800" dirty="0" smtClean="0"/>
              <a:t> </a:t>
            </a:r>
            <a:r>
              <a:rPr lang="en-US" sz="1800" dirty="0" err="1" smtClean="0"/>
              <a:t>aplikasi-aplikasi</a:t>
            </a:r>
            <a:r>
              <a:rPr lang="en-US" sz="1800" dirty="0" smtClean="0"/>
              <a:t> </a:t>
            </a:r>
            <a:r>
              <a:rPr lang="en-US" sz="1800" dirty="0" err="1" smtClean="0"/>
              <a:t>berbasis</a:t>
            </a:r>
            <a:r>
              <a:rPr lang="en-US" sz="1800" dirty="0" smtClean="0"/>
              <a:t> </a:t>
            </a:r>
            <a:r>
              <a:rPr lang="en-US" sz="1800" dirty="0" err="1" smtClean="0"/>
              <a:t>jaringan</a:t>
            </a:r>
            <a:r>
              <a:rPr lang="en-US" sz="1800" dirty="0" smtClean="0"/>
              <a:t>.  </a:t>
            </a:r>
          </a:p>
          <a:p>
            <a:r>
              <a:rPr lang="en-US" sz="1800" dirty="0" err="1" smtClean="0"/>
              <a:t>QoS</a:t>
            </a:r>
            <a:r>
              <a:rPr lang="en-US" sz="1800" dirty="0" smtClean="0"/>
              <a:t>  </a:t>
            </a:r>
            <a:r>
              <a:rPr lang="en-US" sz="1800" dirty="0" err="1" smtClean="0"/>
              <a:t>mengacu</a:t>
            </a:r>
            <a:r>
              <a:rPr lang="en-US" sz="1800" dirty="0" smtClean="0"/>
              <a:t> </a:t>
            </a:r>
            <a:r>
              <a:rPr lang="en-US" sz="1800" dirty="0" err="1" smtClean="0"/>
              <a:t>pada</a:t>
            </a:r>
            <a:r>
              <a:rPr lang="en-US" sz="1800" dirty="0" smtClean="0"/>
              <a:t> </a:t>
            </a:r>
            <a:r>
              <a:rPr lang="en-US" sz="1800" dirty="0" err="1" smtClean="0"/>
              <a:t>kemampuan</a:t>
            </a:r>
            <a:r>
              <a:rPr lang="en-US" sz="1800" dirty="0" smtClean="0"/>
              <a:t> </a:t>
            </a:r>
            <a:r>
              <a:rPr lang="en-US" sz="1800" dirty="0" err="1" smtClean="0"/>
              <a:t>jaringan</a:t>
            </a:r>
            <a:r>
              <a:rPr lang="en-US" sz="1800" dirty="0" smtClean="0"/>
              <a:t> </a:t>
            </a:r>
            <a:r>
              <a:rPr lang="en-US" sz="1800" dirty="0" err="1" smtClean="0"/>
              <a:t>untuk</a:t>
            </a:r>
            <a:r>
              <a:rPr lang="en-US" sz="1800" dirty="0" smtClean="0"/>
              <a:t> </a:t>
            </a:r>
            <a:r>
              <a:rPr lang="en-US" sz="1800" dirty="0" err="1" smtClean="0"/>
              <a:t>menyediakan</a:t>
            </a:r>
            <a:r>
              <a:rPr lang="en-US" sz="1800" dirty="0" smtClean="0"/>
              <a:t> </a:t>
            </a:r>
            <a:r>
              <a:rPr lang="en-US" sz="1800" dirty="0" err="1" smtClean="0"/>
              <a:t>layanan</a:t>
            </a:r>
            <a:r>
              <a:rPr lang="en-US" sz="1800" dirty="0" smtClean="0"/>
              <a:t> yang </a:t>
            </a:r>
            <a:r>
              <a:rPr lang="en-US" sz="1800" dirty="0" err="1" smtClean="0"/>
              <a:t>lebih</a:t>
            </a:r>
            <a:r>
              <a:rPr lang="en-US" sz="1800" dirty="0" smtClean="0"/>
              <a:t> </a:t>
            </a:r>
            <a:r>
              <a:rPr lang="en-US" sz="1800" dirty="0" err="1" smtClean="0"/>
              <a:t>baik</a:t>
            </a:r>
            <a:r>
              <a:rPr lang="en-US" sz="1800" dirty="0" smtClean="0"/>
              <a:t> </a:t>
            </a:r>
            <a:r>
              <a:rPr lang="en-US" sz="1800" dirty="0" err="1" smtClean="0"/>
              <a:t>pada</a:t>
            </a:r>
            <a:r>
              <a:rPr lang="en-US" sz="1800" dirty="0" smtClean="0"/>
              <a:t> </a:t>
            </a:r>
            <a:r>
              <a:rPr lang="en-US" sz="1800" dirty="0" err="1" smtClean="0"/>
              <a:t>trafik</a:t>
            </a:r>
            <a:r>
              <a:rPr lang="en-US" sz="1800" dirty="0" smtClean="0"/>
              <a:t> </a:t>
            </a:r>
            <a:r>
              <a:rPr lang="en-US" sz="1800" dirty="0" err="1" smtClean="0"/>
              <a:t>jaringan</a:t>
            </a:r>
            <a:r>
              <a:rPr lang="en-US" sz="1800" dirty="0" smtClean="0"/>
              <a:t> </a:t>
            </a:r>
            <a:r>
              <a:rPr lang="en-US" sz="1800" dirty="0" err="1" smtClean="0"/>
              <a:t>tertentu</a:t>
            </a:r>
            <a:r>
              <a:rPr lang="en-US" sz="1800" dirty="0" smtClean="0"/>
              <a:t> </a:t>
            </a:r>
            <a:r>
              <a:rPr lang="en-US" sz="1800" dirty="0" err="1" smtClean="0"/>
              <a:t>melalui</a:t>
            </a:r>
            <a:r>
              <a:rPr lang="en-US" sz="1800" dirty="0" smtClean="0"/>
              <a:t> </a:t>
            </a:r>
            <a:r>
              <a:rPr lang="en-US" sz="1800" dirty="0" err="1" smtClean="0"/>
              <a:t>teknologi</a:t>
            </a:r>
            <a:r>
              <a:rPr lang="en-US" sz="1800" dirty="0" smtClean="0"/>
              <a:t> yang </a:t>
            </a:r>
            <a:r>
              <a:rPr lang="en-US" sz="1800" dirty="0" err="1" smtClean="0"/>
              <a:t>berbeda-beda</a:t>
            </a:r>
            <a:r>
              <a:rPr lang="en-US" sz="1800" dirty="0" smtClean="0"/>
              <a:t>. </a:t>
            </a:r>
          </a:p>
          <a:p>
            <a:r>
              <a:rPr lang="en-US" sz="1800" dirty="0" err="1" smtClean="0"/>
              <a:t>Tujuan</a:t>
            </a:r>
            <a:r>
              <a:rPr lang="en-US" sz="1800" dirty="0" smtClean="0"/>
              <a:t> </a:t>
            </a:r>
            <a:r>
              <a:rPr lang="en-US" sz="1800" dirty="0" err="1" smtClean="0"/>
              <a:t>dari</a:t>
            </a:r>
            <a:r>
              <a:rPr lang="en-US" sz="1800" dirty="0" smtClean="0"/>
              <a:t> </a:t>
            </a:r>
            <a:r>
              <a:rPr lang="en-US" sz="1800" dirty="0" err="1" smtClean="0"/>
              <a:t>QoS</a:t>
            </a:r>
            <a:r>
              <a:rPr lang="en-US" sz="1800" dirty="0" smtClean="0"/>
              <a:t>  </a:t>
            </a:r>
            <a:r>
              <a:rPr lang="en-US" sz="1800" dirty="0" err="1" smtClean="0"/>
              <a:t>adalah</a:t>
            </a:r>
            <a:r>
              <a:rPr lang="en-US" sz="1800" dirty="0" smtClean="0"/>
              <a:t> </a:t>
            </a:r>
            <a:r>
              <a:rPr lang="en-US" sz="1800" dirty="0" err="1" smtClean="0"/>
              <a:t>untuk</a:t>
            </a:r>
            <a:r>
              <a:rPr lang="en-US" sz="1800" dirty="0" smtClean="0"/>
              <a:t> </a:t>
            </a:r>
            <a:r>
              <a:rPr lang="en-US" sz="1800" dirty="0" err="1" smtClean="0"/>
              <a:t>memenuhi</a:t>
            </a:r>
            <a:r>
              <a:rPr lang="en-US" sz="1800" dirty="0" smtClean="0"/>
              <a:t> </a:t>
            </a:r>
            <a:r>
              <a:rPr lang="en-US" sz="1800" dirty="0" err="1" smtClean="0"/>
              <a:t>kebutuhan-kebutuhan</a:t>
            </a:r>
            <a:r>
              <a:rPr lang="en-US" sz="1800" dirty="0" smtClean="0"/>
              <a:t> </a:t>
            </a:r>
            <a:r>
              <a:rPr lang="en-US" sz="1800" dirty="0" err="1" smtClean="0"/>
              <a:t>layanan</a:t>
            </a:r>
            <a:r>
              <a:rPr lang="en-US" sz="1800" dirty="0" smtClean="0"/>
              <a:t> yang </a:t>
            </a:r>
            <a:r>
              <a:rPr lang="en-US" sz="1800" dirty="0" err="1" smtClean="0"/>
              <a:t>berbeda</a:t>
            </a:r>
            <a:r>
              <a:rPr lang="en-US" sz="1800" dirty="0" smtClean="0"/>
              <a:t>, yang </a:t>
            </a:r>
            <a:r>
              <a:rPr lang="en-US" sz="1800" dirty="0" err="1" smtClean="0"/>
              <a:t>menggunakan</a:t>
            </a:r>
            <a:r>
              <a:rPr lang="en-US" sz="1800" dirty="0" smtClean="0"/>
              <a:t> </a:t>
            </a:r>
            <a:r>
              <a:rPr lang="en-US" sz="1800" dirty="0" err="1" smtClean="0"/>
              <a:t>infrastruktur</a:t>
            </a:r>
            <a:r>
              <a:rPr lang="en-US" sz="1800" dirty="0" smtClean="0"/>
              <a:t> yang </a:t>
            </a:r>
            <a:r>
              <a:rPr lang="en-US" sz="1800" dirty="0" err="1" smtClean="0"/>
              <a:t>sama</a:t>
            </a:r>
            <a:r>
              <a:rPr lang="en-US" sz="1800" dirty="0" smtClean="0"/>
              <a:t>.  </a:t>
            </a:r>
            <a:r>
              <a:rPr lang="en-US" sz="1800" dirty="0" err="1" smtClean="0"/>
              <a:t>QoS</a:t>
            </a:r>
            <a:r>
              <a:rPr lang="en-US" sz="1800" dirty="0" smtClean="0"/>
              <a:t>  </a:t>
            </a:r>
            <a:r>
              <a:rPr lang="en-US" sz="1800" dirty="0" err="1" smtClean="0"/>
              <a:t>menawarkan</a:t>
            </a:r>
            <a:r>
              <a:rPr lang="en-US" sz="1800" dirty="0" smtClean="0"/>
              <a:t> </a:t>
            </a:r>
            <a:r>
              <a:rPr lang="en-US" sz="1800" dirty="0" err="1" smtClean="0"/>
              <a:t>kemampuan</a:t>
            </a:r>
            <a:r>
              <a:rPr lang="en-US" sz="1800" dirty="0" smtClean="0"/>
              <a:t> </a:t>
            </a:r>
            <a:r>
              <a:rPr lang="en-US" sz="1800" dirty="0" err="1" smtClean="0"/>
              <a:t>untuk</a:t>
            </a:r>
            <a:r>
              <a:rPr lang="en-US" sz="1800" dirty="0" smtClean="0"/>
              <a:t> </a:t>
            </a:r>
            <a:r>
              <a:rPr lang="en-US" sz="1800" dirty="0" err="1" smtClean="0"/>
              <a:t>mendefinisikan</a:t>
            </a:r>
            <a:r>
              <a:rPr lang="en-US" sz="1800" dirty="0" smtClean="0"/>
              <a:t> </a:t>
            </a:r>
            <a:r>
              <a:rPr lang="en-US" sz="1800" dirty="0" err="1" smtClean="0"/>
              <a:t>atribut-atribut</a:t>
            </a:r>
            <a:r>
              <a:rPr lang="en-US" sz="1800" dirty="0" smtClean="0"/>
              <a:t> </a:t>
            </a:r>
            <a:r>
              <a:rPr lang="en-US" sz="1800" dirty="0" err="1" smtClean="0"/>
              <a:t>layanan</a:t>
            </a:r>
            <a:r>
              <a:rPr lang="en-US" sz="1800" dirty="0" smtClean="0"/>
              <a:t> yang </a:t>
            </a:r>
            <a:r>
              <a:rPr lang="en-US" sz="1800" dirty="0" err="1" smtClean="0"/>
              <a:t>disediakan</a:t>
            </a:r>
            <a:r>
              <a:rPr lang="en-US" sz="1800" dirty="0" smtClean="0"/>
              <a:t>, </a:t>
            </a:r>
            <a:r>
              <a:rPr lang="en-US" sz="1800" dirty="0" err="1" smtClean="0"/>
              <a:t>baik</a:t>
            </a:r>
            <a:r>
              <a:rPr lang="en-US" sz="1800" dirty="0" smtClean="0"/>
              <a:t> </a:t>
            </a:r>
            <a:r>
              <a:rPr lang="en-US" sz="1800" dirty="0" err="1" smtClean="0"/>
              <a:t>secara</a:t>
            </a:r>
            <a:r>
              <a:rPr lang="en-US" sz="1800" dirty="0" smtClean="0"/>
              <a:t> </a:t>
            </a:r>
            <a:r>
              <a:rPr lang="en-US" sz="1800" dirty="0" err="1" smtClean="0"/>
              <a:t>kualitatif</a:t>
            </a:r>
            <a:r>
              <a:rPr lang="en-US" sz="1800" dirty="0" smtClean="0"/>
              <a:t> </a:t>
            </a:r>
            <a:r>
              <a:rPr lang="en-US" sz="1800" dirty="0" err="1" smtClean="0"/>
              <a:t>maupun</a:t>
            </a:r>
            <a:r>
              <a:rPr lang="en-US" sz="1800" dirty="0" smtClean="0"/>
              <a:t> </a:t>
            </a:r>
            <a:r>
              <a:rPr lang="en-US" sz="1800" dirty="0" err="1" smtClean="0"/>
              <a:t>kuantitatif</a:t>
            </a:r>
            <a:r>
              <a:rPr lang="en-US" sz="1800" dirty="0" smtClean="0"/>
              <a:t>.</a:t>
            </a:r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Telekomunikasi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Connection Oriented</a:t>
            </a:r>
          </a:p>
          <a:p>
            <a:pPr lvl="1"/>
            <a:r>
              <a:rPr lang="en-US" dirty="0" smtClean="0"/>
              <a:t>Connection oriented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Jalur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dirty="0" err="1" smtClean="0"/>
              <a:t>permanen</a:t>
            </a:r>
            <a:r>
              <a:rPr lang="en-US" dirty="0" smtClean="0"/>
              <a:t> (dedicated)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fisik</a:t>
            </a:r>
            <a:r>
              <a:rPr lang="en-US" dirty="0" smtClean="0"/>
              <a:t> </a:t>
            </a:r>
            <a:r>
              <a:rPr lang="en-US" dirty="0" err="1" smtClean="0"/>
              <a:t>dibangun</a:t>
            </a:r>
            <a:r>
              <a:rPr lang="en-US" dirty="0" smtClean="0"/>
              <a:t> (set-up) </a:t>
            </a:r>
            <a:r>
              <a:rPr lang="en-US" dirty="0" err="1" smtClean="0"/>
              <a:t>antara</a:t>
            </a:r>
            <a:r>
              <a:rPr lang="en-US" dirty="0" smtClean="0"/>
              <a:t> 2 end-terminal </a:t>
            </a:r>
            <a:r>
              <a:rPr lang="en-US" dirty="0" err="1" smtClean="0"/>
              <a:t>terlebih</a:t>
            </a:r>
            <a:r>
              <a:rPr lang="en-US" dirty="0" smtClean="0"/>
              <a:t> </a:t>
            </a:r>
            <a:r>
              <a:rPr lang="en-US" dirty="0" err="1" smtClean="0"/>
              <a:t>dahulu</a:t>
            </a:r>
            <a:r>
              <a:rPr lang="en-US" dirty="0" smtClean="0"/>
              <a:t> </a:t>
            </a:r>
            <a:r>
              <a:rPr lang="en-US" dirty="0" err="1" smtClean="0"/>
              <a:t>sebelum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dikirimkan</a:t>
            </a:r>
            <a:r>
              <a:rPr lang="en-US" dirty="0" smtClean="0"/>
              <a:t>. </a:t>
            </a:r>
          </a:p>
          <a:p>
            <a:pPr lvl="1"/>
            <a:r>
              <a:rPr lang="en-US" dirty="0" err="1" smtClean="0"/>
              <a:t>Contoh</a:t>
            </a:r>
            <a:r>
              <a:rPr lang="en-US" dirty="0" smtClean="0"/>
              <a:t> connection oriented :</a:t>
            </a:r>
          </a:p>
          <a:p>
            <a:pPr lvl="1">
              <a:buNone/>
            </a:pPr>
            <a:r>
              <a:rPr lang="en-US" dirty="0" smtClean="0"/>
              <a:t>       Circuit switch                Virtual Circuit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Telekomunikasi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04925" y="3429000"/>
            <a:ext cx="3190875" cy="196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91075" y="3467100"/>
            <a:ext cx="3743325" cy="194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Connection Connectionless</a:t>
            </a:r>
          </a:p>
          <a:p>
            <a:pPr lvl="1"/>
            <a:r>
              <a:rPr lang="en-US" sz="2000" dirty="0" smtClean="0"/>
              <a:t>Connectionless </a:t>
            </a:r>
            <a:r>
              <a:rPr lang="en-US" sz="2000" dirty="0" err="1" smtClean="0"/>
              <a:t>merupakan</a:t>
            </a:r>
            <a:r>
              <a:rPr lang="en-US" sz="2000" dirty="0" smtClean="0"/>
              <a:t> </a:t>
            </a:r>
            <a:r>
              <a:rPr lang="en-US" sz="2000" dirty="0" err="1" smtClean="0"/>
              <a:t>masing-masing</a:t>
            </a:r>
            <a:r>
              <a:rPr lang="en-US" sz="2000" dirty="0" smtClean="0"/>
              <a:t> </a:t>
            </a:r>
            <a:r>
              <a:rPr lang="en-US" sz="2000" dirty="0" err="1" smtClean="0"/>
              <a:t>paket</a:t>
            </a:r>
            <a:r>
              <a:rPr lang="en-US" sz="2000" dirty="0" smtClean="0"/>
              <a:t> </a:t>
            </a:r>
            <a:r>
              <a:rPr lang="en-US" sz="2000" dirty="0" err="1" smtClean="0"/>
              <a:t>akan</a:t>
            </a:r>
            <a:r>
              <a:rPr lang="en-US" sz="2000" dirty="0" smtClean="0"/>
              <a:t> </a:t>
            </a:r>
            <a:r>
              <a:rPr lang="en-US" sz="2000" dirty="0" err="1" smtClean="0"/>
              <a:t>dikirimkan</a:t>
            </a:r>
            <a:r>
              <a:rPr lang="en-US" sz="2000" dirty="0" smtClean="0"/>
              <a:t> </a:t>
            </a:r>
            <a:r>
              <a:rPr lang="en-US" sz="2000" dirty="0" err="1" smtClean="0"/>
              <a:t>ke</a:t>
            </a:r>
            <a:r>
              <a:rPr lang="en-US" sz="2000" dirty="0" smtClean="0"/>
              <a:t> </a:t>
            </a:r>
            <a:r>
              <a:rPr lang="en-US" sz="2000" dirty="0" err="1" smtClean="0"/>
              <a:t>jaringan</a:t>
            </a:r>
            <a:r>
              <a:rPr lang="en-US" sz="2000" dirty="0" smtClean="0"/>
              <a:t> </a:t>
            </a:r>
            <a:r>
              <a:rPr lang="en-US" sz="2000" dirty="0" err="1" smtClean="0"/>
              <a:t>secara</a:t>
            </a:r>
            <a:r>
              <a:rPr lang="en-US" sz="2000" dirty="0" smtClean="0"/>
              <a:t> </a:t>
            </a:r>
            <a:r>
              <a:rPr lang="en-US" sz="2000" dirty="0" err="1" smtClean="0"/>
              <a:t>independen</a:t>
            </a:r>
            <a:r>
              <a:rPr lang="en-US" sz="2000" dirty="0" smtClean="0"/>
              <a:t> (</a:t>
            </a:r>
            <a:r>
              <a:rPr lang="en-US" sz="2000" dirty="0" err="1" smtClean="0"/>
              <a:t>tidak</a:t>
            </a:r>
            <a:r>
              <a:rPr lang="en-US" sz="2000" dirty="0" smtClean="0"/>
              <a:t> </a:t>
            </a:r>
            <a:r>
              <a:rPr lang="en-US" sz="2000" dirty="0" err="1" smtClean="0"/>
              <a:t>tergantung</a:t>
            </a:r>
            <a:r>
              <a:rPr lang="en-US" sz="2000" dirty="0" smtClean="0"/>
              <a:t> </a:t>
            </a:r>
            <a:r>
              <a:rPr lang="en-US" sz="2000" dirty="0" err="1" smtClean="0"/>
              <a:t>pada</a:t>
            </a:r>
            <a:r>
              <a:rPr lang="en-US" sz="2000" dirty="0" smtClean="0"/>
              <a:t> </a:t>
            </a:r>
            <a:r>
              <a:rPr lang="en-US" sz="2000" dirty="0" err="1" smtClean="0"/>
              <a:t>rute</a:t>
            </a:r>
            <a:r>
              <a:rPr lang="en-US" sz="2000" dirty="0" smtClean="0"/>
              <a:t> </a:t>
            </a:r>
            <a:r>
              <a:rPr lang="en-US" sz="2000" dirty="0" err="1" smtClean="0"/>
              <a:t>paket</a:t>
            </a:r>
            <a:r>
              <a:rPr lang="en-US" sz="2000" dirty="0" smtClean="0"/>
              <a:t> </a:t>
            </a:r>
            <a:r>
              <a:rPr lang="en-US" sz="2000" dirty="0" err="1" smtClean="0"/>
              <a:t>sebelum</a:t>
            </a:r>
            <a:r>
              <a:rPr lang="en-US" sz="2000" dirty="0" smtClean="0"/>
              <a:t> </a:t>
            </a:r>
            <a:r>
              <a:rPr lang="en-US" sz="2000" dirty="0" err="1" smtClean="0"/>
              <a:t>atau</a:t>
            </a:r>
            <a:r>
              <a:rPr lang="en-US" sz="2000" dirty="0" smtClean="0"/>
              <a:t> </a:t>
            </a:r>
            <a:r>
              <a:rPr lang="en-US" sz="2000" dirty="0" err="1" smtClean="0"/>
              <a:t>sesudahnya</a:t>
            </a:r>
            <a:r>
              <a:rPr lang="en-US" sz="2000" dirty="0" smtClean="0"/>
              <a:t>). </a:t>
            </a:r>
            <a:r>
              <a:rPr lang="en-US" sz="2000" dirty="0" err="1" smtClean="0"/>
              <a:t>Paket</a:t>
            </a:r>
            <a:r>
              <a:rPr lang="en-US" sz="2000" dirty="0" smtClean="0"/>
              <a:t> yang </a:t>
            </a:r>
            <a:r>
              <a:rPr lang="en-US" sz="2000" dirty="0" err="1" smtClean="0"/>
              <a:t>berbeda</a:t>
            </a:r>
            <a:r>
              <a:rPr lang="en-US" sz="2000" dirty="0" smtClean="0"/>
              <a:t> </a:t>
            </a:r>
            <a:r>
              <a:rPr lang="en-US" sz="2000" dirty="0" err="1" smtClean="0"/>
              <a:t>dari</a:t>
            </a:r>
            <a:r>
              <a:rPr lang="en-US" sz="2000" dirty="0" smtClean="0"/>
              <a:t> </a:t>
            </a:r>
            <a:r>
              <a:rPr lang="en-US" sz="2000" dirty="0" err="1" smtClean="0"/>
              <a:t>pesan</a:t>
            </a:r>
            <a:r>
              <a:rPr lang="en-US" sz="2000" dirty="0" smtClean="0"/>
              <a:t> yang </a:t>
            </a:r>
            <a:r>
              <a:rPr lang="en-US" sz="2000" dirty="0" err="1" smtClean="0"/>
              <a:t>sama</a:t>
            </a:r>
            <a:r>
              <a:rPr lang="en-US" sz="2000" dirty="0" smtClean="0"/>
              <a:t> </a:t>
            </a:r>
            <a:r>
              <a:rPr lang="en-US" sz="2000" dirty="0" err="1" smtClean="0"/>
              <a:t>dapat</a:t>
            </a:r>
            <a:r>
              <a:rPr lang="en-US" sz="2000" dirty="0" smtClean="0"/>
              <a:t> </a:t>
            </a:r>
            <a:r>
              <a:rPr lang="en-US" sz="2000" dirty="0" err="1" smtClean="0"/>
              <a:t>melalui</a:t>
            </a:r>
            <a:r>
              <a:rPr lang="en-US" sz="2000" dirty="0" smtClean="0"/>
              <a:t> </a:t>
            </a:r>
            <a:r>
              <a:rPr lang="en-US" sz="2000" dirty="0" err="1" smtClean="0"/>
              <a:t>rute</a:t>
            </a:r>
            <a:r>
              <a:rPr lang="en-US" sz="2000" dirty="0" smtClean="0"/>
              <a:t> yang </a:t>
            </a:r>
            <a:r>
              <a:rPr lang="en-US" sz="2000" dirty="0" err="1" smtClean="0"/>
              <a:t>berbeda</a:t>
            </a:r>
            <a:r>
              <a:rPr lang="en-US" sz="2000" dirty="0" smtClean="0"/>
              <a:t>.</a:t>
            </a:r>
          </a:p>
          <a:p>
            <a:pPr lvl="1"/>
            <a:r>
              <a:rPr lang="en-US" sz="2000" dirty="0" err="1" smtClean="0"/>
              <a:t>Jaringan</a:t>
            </a:r>
            <a:r>
              <a:rPr lang="en-US" sz="2000" dirty="0" smtClean="0"/>
              <a:t> connectionless </a:t>
            </a:r>
            <a:r>
              <a:rPr lang="en-US" sz="2000" dirty="0" err="1" smtClean="0"/>
              <a:t>terjadi</a:t>
            </a:r>
            <a:r>
              <a:rPr lang="en-US" sz="2000" dirty="0" smtClean="0"/>
              <a:t> </a:t>
            </a:r>
            <a:r>
              <a:rPr lang="en-US" sz="2000" dirty="0" err="1" smtClean="0"/>
              <a:t>pada</a:t>
            </a:r>
            <a:r>
              <a:rPr lang="en-US" sz="2000" dirty="0" smtClean="0"/>
              <a:t> </a:t>
            </a:r>
            <a:r>
              <a:rPr lang="en-US" sz="2000" dirty="0" err="1" smtClean="0"/>
              <a:t>jaringan</a:t>
            </a:r>
            <a:r>
              <a:rPr lang="en-US" sz="2000" dirty="0" smtClean="0"/>
              <a:t> packet switch </a:t>
            </a:r>
            <a:r>
              <a:rPr lang="en-US" sz="2000" dirty="0" err="1" smtClean="0"/>
              <a:t>seperti</a:t>
            </a:r>
            <a:r>
              <a:rPr lang="en-US" sz="2000" dirty="0" smtClean="0"/>
              <a:t> TCP/IP, Frame Relay, ATM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Telekomunikasi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14600" y="3257550"/>
            <a:ext cx="4143375" cy="215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Parameter </a:t>
            </a:r>
            <a:r>
              <a:rPr lang="en-US" sz="2000" dirty="0" err="1" smtClean="0"/>
              <a:t>QoS</a:t>
            </a:r>
            <a:r>
              <a:rPr lang="en-US" sz="2000" dirty="0" smtClean="0"/>
              <a:t> </a:t>
            </a:r>
            <a:r>
              <a:rPr lang="en-US" sz="2000" dirty="0" err="1" smtClean="0"/>
              <a:t>mengacu</a:t>
            </a:r>
            <a:r>
              <a:rPr lang="en-US" sz="2000" dirty="0" smtClean="0"/>
              <a:t> </a:t>
            </a:r>
            <a:r>
              <a:rPr lang="en-US" sz="2000" dirty="0" err="1" smtClean="0"/>
              <a:t>pada</a:t>
            </a:r>
            <a:r>
              <a:rPr lang="en-US" sz="2000" dirty="0" smtClean="0"/>
              <a:t> </a:t>
            </a:r>
            <a:r>
              <a:rPr lang="en-US" sz="2000" dirty="0" err="1" smtClean="0"/>
              <a:t>performansi</a:t>
            </a:r>
            <a:r>
              <a:rPr lang="en-US" sz="2000" dirty="0" smtClean="0"/>
              <a:t> </a:t>
            </a:r>
            <a:r>
              <a:rPr lang="en-US" sz="2000" dirty="0" err="1" smtClean="0"/>
              <a:t>tingkat</a:t>
            </a:r>
            <a:r>
              <a:rPr lang="en-US" sz="2000" dirty="0" smtClean="0"/>
              <a:t> </a:t>
            </a:r>
            <a:r>
              <a:rPr lang="en-US" sz="2000" dirty="0" err="1" smtClean="0"/>
              <a:t>kecepatan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keandalan</a:t>
            </a:r>
            <a:r>
              <a:rPr lang="en-US" sz="2000" dirty="0" smtClean="0"/>
              <a:t> </a:t>
            </a:r>
            <a:r>
              <a:rPr lang="en-US" sz="2000" dirty="0" err="1" smtClean="0"/>
              <a:t>penyampaian</a:t>
            </a:r>
            <a:r>
              <a:rPr lang="en-US" sz="2000" dirty="0" smtClean="0"/>
              <a:t> </a:t>
            </a:r>
            <a:r>
              <a:rPr lang="en-US" sz="2000" dirty="0" err="1" smtClean="0"/>
              <a:t>berbagai</a:t>
            </a:r>
            <a:r>
              <a:rPr lang="en-US" sz="2000" dirty="0" smtClean="0"/>
              <a:t> </a:t>
            </a:r>
            <a:r>
              <a:rPr lang="en-US" sz="2000" dirty="0" err="1" smtClean="0"/>
              <a:t>jenis</a:t>
            </a:r>
            <a:r>
              <a:rPr lang="en-US" sz="2000" dirty="0" smtClean="0"/>
              <a:t> data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komunikasi</a:t>
            </a:r>
            <a:r>
              <a:rPr lang="en-US" sz="2000" dirty="0" smtClean="0"/>
              <a:t>. Parameter-parameter </a:t>
            </a:r>
            <a:r>
              <a:rPr lang="en-US" sz="2000" dirty="0" err="1" smtClean="0"/>
              <a:t>QoS</a:t>
            </a:r>
            <a:r>
              <a:rPr lang="en-US" sz="2000" dirty="0" smtClean="0"/>
              <a:t> </a:t>
            </a:r>
            <a:r>
              <a:rPr lang="en-US" sz="2000" dirty="0" err="1" smtClean="0"/>
              <a:t>adalah</a:t>
            </a:r>
            <a:r>
              <a:rPr lang="en-US" sz="2000" dirty="0" smtClean="0"/>
              <a:t> :</a:t>
            </a:r>
          </a:p>
          <a:p>
            <a:pPr marL="804672" lvl="1" indent="-457200">
              <a:buFont typeface="+mj-lt"/>
              <a:buAutoNum type="arabicPeriod"/>
            </a:pPr>
            <a:r>
              <a:rPr lang="en-US" sz="2000" dirty="0" smtClean="0"/>
              <a:t>Throughput</a:t>
            </a:r>
          </a:p>
          <a:p>
            <a:pPr marL="804672" lvl="1" indent="-457200">
              <a:buFont typeface="+mj-lt"/>
              <a:buAutoNum type="arabicPeriod"/>
            </a:pPr>
            <a:r>
              <a:rPr lang="en-US" sz="2000" dirty="0" smtClean="0"/>
              <a:t>Packet Loss</a:t>
            </a:r>
          </a:p>
          <a:p>
            <a:pPr marL="804672" lvl="1" indent="-457200">
              <a:buFont typeface="+mj-lt"/>
              <a:buAutoNum type="arabicPeriod"/>
            </a:pPr>
            <a:r>
              <a:rPr lang="en-US" sz="2000" dirty="0" smtClean="0"/>
              <a:t>Delay</a:t>
            </a:r>
          </a:p>
          <a:p>
            <a:pPr marL="804672" lvl="1" indent="-457200">
              <a:buFont typeface="+mj-lt"/>
              <a:buAutoNum type="arabicPeriod"/>
            </a:pPr>
            <a:r>
              <a:rPr lang="en-US" sz="2000" dirty="0" smtClean="0"/>
              <a:t>Jitter </a:t>
            </a:r>
            <a:r>
              <a:rPr lang="en-US" sz="2000" dirty="0" err="1" smtClean="0"/>
              <a:t>atau</a:t>
            </a:r>
            <a:r>
              <a:rPr lang="en-US" sz="2000" dirty="0" smtClean="0"/>
              <a:t> </a:t>
            </a:r>
            <a:r>
              <a:rPr lang="en-US" sz="2000" dirty="0" err="1" smtClean="0"/>
              <a:t>variasi</a:t>
            </a:r>
            <a:r>
              <a:rPr lang="en-US" sz="2000" dirty="0" smtClean="0"/>
              <a:t> </a:t>
            </a:r>
            <a:r>
              <a:rPr lang="en-US" sz="2000" dirty="0" err="1" smtClean="0"/>
              <a:t>kedatangan</a:t>
            </a:r>
            <a:r>
              <a:rPr lang="en-US" sz="2000" dirty="0" smtClean="0"/>
              <a:t> </a:t>
            </a:r>
            <a:r>
              <a:rPr lang="en-US" sz="2000" dirty="0" err="1" smtClean="0"/>
              <a:t>paket</a:t>
            </a:r>
            <a:endParaRPr lang="en-US" sz="2000" dirty="0" smtClean="0"/>
          </a:p>
          <a:p>
            <a:pPr marL="804672" lvl="1" indent="-457200">
              <a:buFont typeface="+mj-lt"/>
              <a:buAutoNum type="arabicPeriod"/>
            </a:pPr>
            <a:r>
              <a:rPr lang="en-US" sz="2000" dirty="0" smtClean="0"/>
              <a:t>MOS (Mean Opinion Score)</a:t>
            </a:r>
          </a:p>
          <a:p>
            <a:pPr marL="804672" lvl="1" indent="-457200">
              <a:buFont typeface="+mj-lt"/>
              <a:buAutoNum type="arabicPeriod"/>
            </a:pPr>
            <a:r>
              <a:rPr lang="en-US" sz="2000" dirty="0" smtClean="0"/>
              <a:t>Echo Cancelation</a:t>
            </a:r>
          </a:p>
          <a:p>
            <a:pPr marL="804672" lvl="1" indent="-457200">
              <a:buFont typeface="+mj-lt"/>
              <a:buAutoNum type="arabicPeriod"/>
            </a:pPr>
            <a:r>
              <a:rPr lang="en-US" sz="2000" dirty="0" smtClean="0"/>
              <a:t>Post Dial Delay</a:t>
            </a:r>
            <a:endParaRPr lang="en-US" sz="2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Telekomunikasi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727448"/>
          </a:xfrm>
        </p:spPr>
        <p:txBody>
          <a:bodyPr>
            <a:noAutofit/>
          </a:bodyPr>
          <a:lstStyle/>
          <a:p>
            <a:r>
              <a:rPr lang="en-US" sz="2000" dirty="0" smtClean="0"/>
              <a:t>Throughput</a:t>
            </a:r>
          </a:p>
          <a:p>
            <a:pPr lvl="1"/>
            <a:r>
              <a:rPr lang="en-US" sz="1800" dirty="0" err="1" smtClean="0"/>
              <a:t>Troughput</a:t>
            </a:r>
            <a:r>
              <a:rPr lang="en-US" sz="1800" dirty="0" smtClean="0"/>
              <a:t> </a:t>
            </a:r>
            <a:r>
              <a:rPr lang="en-US" sz="1800" dirty="0" err="1" smtClean="0"/>
              <a:t>merupakan</a:t>
            </a:r>
            <a:r>
              <a:rPr lang="en-US" sz="1800" dirty="0" smtClean="0"/>
              <a:t> </a:t>
            </a:r>
            <a:r>
              <a:rPr lang="en-US" sz="1800" dirty="0" err="1" smtClean="0"/>
              <a:t>jumlah</a:t>
            </a:r>
            <a:r>
              <a:rPr lang="en-US" sz="1800" dirty="0" smtClean="0"/>
              <a:t> total </a:t>
            </a:r>
            <a:r>
              <a:rPr lang="en-US" sz="1800" dirty="0" err="1" smtClean="0"/>
              <a:t>kedatangan</a:t>
            </a:r>
            <a:r>
              <a:rPr lang="en-US" sz="1800" dirty="0" smtClean="0"/>
              <a:t> </a:t>
            </a:r>
            <a:r>
              <a:rPr lang="en-US" sz="1800" dirty="0" err="1" smtClean="0"/>
              <a:t>paket</a:t>
            </a:r>
            <a:r>
              <a:rPr lang="en-US" sz="1800" dirty="0" smtClean="0"/>
              <a:t> yang </a:t>
            </a:r>
            <a:r>
              <a:rPr lang="en-US" sz="1800" dirty="0" err="1" smtClean="0"/>
              <a:t>sukses</a:t>
            </a:r>
            <a:r>
              <a:rPr lang="en-US" sz="1800" dirty="0" smtClean="0"/>
              <a:t> yang </a:t>
            </a:r>
            <a:r>
              <a:rPr lang="en-US" sz="1800" dirty="0" err="1" smtClean="0"/>
              <a:t>diamati</a:t>
            </a:r>
            <a:r>
              <a:rPr lang="en-US" sz="1800" dirty="0" smtClean="0"/>
              <a:t> </a:t>
            </a:r>
            <a:r>
              <a:rPr lang="en-US" sz="1800" dirty="0" err="1" smtClean="0"/>
              <a:t>pada</a:t>
            </a:r>
            <a:r>
              <a:rPr lang="en-US" sz="1800" dirty="0" smtClean="0"/>
              <a:t> destination  </a:t>
            </a:r>
            <a:r>
              <a:rPr lang="en-US" sz="1800" dirty="0" err="1" smtClean="0"/>
              <a:t>selama</a:t>
            </a:r>
            <a:r>
              <a:rPr lang="en-US" sz="1800" dirty="0" smtClean="0"/>
              <a:t> interval </a:t>
            </a:r>
            <a:r>
              <a:rPr lang="en-US" sz="1800" dirty="0" err="1" smtClean="0"/>
              <a:t>waktu</a:t>
            </a:r>
            <a:r>
              <a:rPr lang="en-US" sz="1800" dirty="0" smtClean="0"/>
              <a:t> </a:t>
            </a:r>
            <a:r>
              <a:rPr lang="en-US" sz="1800" dirty="0" err="1" smtClean="0"/>
              <a:t>tertentu</a:t>
            </a:r>
            <a:r>
              <a:rPr lang="en-US" sz="1800" dirty="0" smtClean="0"/>
              <a:t> </a:t>
            </a:r>
            <a:r>
              <a:rPr lang="en-US" sz="1800" dirty="0" err="1" smtClean="0"/>
              <a:t>dibagi</a:t>
            </a:r>
            <a:r>
              <a:rPr lang="en-US" sz="1800" dirty="0" smtClean="0"/>
              <a:t> </a:t>
            </a:r>
            <a:r>
              <a:rPr lang="en-US" sz="1800" dirty="0" err="1" smtClean="0"/>
              <a:t>oleh</a:t>
            </a:r>
            <a:r>
              <a:rPr lang="en-US" sz="1800" dirty="0" smtClean="0"/>
              <a:t> </a:t>
            </a:r>
            <a:r>
              <a:rPr lang="en-US" sz="1800" dirty="0" err="1" smtClean="0"/>
              <a:t>durasi</a:t>
            </a:r>
            <a:r>
              <a:rPr lang="en-US" sz="1800" dirty="0" smtClean="0"/>
              <a:t> interval </a:t>
            </a:r>
            <a:r>
              <a:rPr lang="en-US" sz="1800" dirty="0" err="1" smtClean="0"/>
              <a:t>waktu</a:t>
            </a:r>
            <a:r>
              <a:rPr lang="en-US" sz="1800" dirty="0" smtClean="0"/>
              <a:t> </a:t>
            </a:r>
            <a:r>
              <a:rPr lang="en-US" sz="1800" dirty="0" err="1" smtClean="0"/>
              <a:t>tersebut</a:t>
            </a:r>
            <a:r>
              <a:rPr lang="en-US" sz="1800" dirty="0" smtClean="0"/>
              <a:t>.</a:t>
            </a:r>
          </a:p>
          <a:p>
            <a:pPr lvl="1"/>
            <a:r>
              <a:rPr lang="en-US" sz="1800" dirty="0" smtClean="0"/>
              <a:t>Throughput </a:t>
            </a:r>
            <a:r>
              <a:rPr lang="en-US" sz="1800" dirty="0" err="1" smtClean="0"/>
              <a:t>yaitu</a:t>
            </a:r>
            <a:r>
              <a:rPr lang="en-US" sz="1800" dirty="0" smtClean="0"/>
              <a:t> </a:t>
            </a:r>
            <a:r>
              <a:rPr lang="en-US" sz="1800" dirty="0" err="1" smtClean="0"/>
              <a:t>kecepatan</a:t>
            </a:r>
            <a:r>
              <a:rPr lang="en-US" sz="1800" dirty="0" smtClean="0"/>
              <a:t> (rate) transfer data </a:t>
            </a:r>
            <a:r>
              <a:rPr lang="en-US" sz="1800" dirty="0" err="1" smtClean="0"/>
              <a:t>efektif</a:t>
            </a:r>
            <a:r>
              <a:rPr lang="en-US" sz="1800" dirty="0" smtClean="0"/>
              <a:t>, yang </a:t>
            </a:r>
            <a:r>
              <a:rPr lang="en-US" sz="1800" dirty="0" err="1" smtClean="0"/>
              <a:t>diukur</a:t>
            </a:r>
            <a:r>
              <a:rPr lang="en-US" sz="1800" dirty="0" smtClean="0"/>
              <a:t> </a:t>
            </a:r>
            <a:r>
              <a:rPr lang="en-US" sz="1800" dirty="0" err="1" smtClean="0"/>
              <a:t>dalam</a:t>
            </a:r>
            <a:r>
              <a:rPr lang="en-US" sz="1800" dirty="0" smtClean="0"/>
              <a:t> bps.</a:t>
            </a:r>
          </a:p>
          <a:p>
            <a:pPr lvl="1"/>
            <a:endParaRPr lang="en-US" sz="20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Telekomunikasi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Packet Loss</a:t>
            </a:r>
          </a:p>
          <a:p>
            <a:pPr lvl="1"/>
            <a:r>
              <a:rPr lang="en-US" sz="1800" dirty="0" smtClean="0"/>
              <a:t>Packet Loss </a:t>
            </a:r>
            <a:r>
              <a:rPr lang="en-US" sz="1800" dirty="0" err="1" smtClean="0"/>
              <a:t>adalah</a:t>
            </a:r>
            <a:r>
              <a:rPr lang="en-US" sz="1800" dirty="0" smtClean="0"/>
              <a:t> parameter yang </a:t>
            </a:r>
            <a:r>
              <a:rPr lang="en-US" sz="1800" dirty="0" err="1" smtClean="0"/>
              <a:t>menggambarkan</a:t>
            </a:r>
            <a:r>
              <a:rPr lang="en-US" sz="1800" dirty="0" smtClean="0"/>
              <a:t> </a:t>
            </a:r>
            <a:r>
              <a:rPr lang="en-US" sz="1800" dirty="0" err="1" smtClean="0"/>
              <a:t>suatu</a:t>
            </a:r>
            <a:r>
              <a:rPr lang="en-US" sz="1800" dirty="0" smtClean="0"/>
              <a:t> </a:t>
            </a:r>
            <a:r>
              <a:rPr lang="en-US" sz="1800" dirty="0" err="1" smtClean="0"/>
              <a:t>kondisi</a:t>
            </a:r>
            <a:r>
              <a:rPr lang="en-US" sz="1800" dirty="0" smtClean="0"/>
              <a:t> yang </a:t>
            </a:r>
            <a:r>
              <a:rPr lang="en-US" sz="1800" dirty="0" err="1" smtClean="0"/>
              <a:t>menunjukkan</a:t>
            </a:r>
            <a:r>
              <a:rPr lang="en-US" sz="1800" dirty="0" smtClean="0"/>
              <a:t> </a:t>
            </a:r>
            <a:r>
              <a:rPr lang="en-US" sz="1800" dirty="0" err="1" smtClean="0"/>
              <a:t>jumlah</a:t>
            </a:r>
            <a:r>
              <a:rPr lang="en-US" sz="1800" dirty="0" smtClean="0"/>
              <a:t> total </a:t>
            </a:r>
            <a:r>
              <a:rPr lang="en-US" sz="1800" dirty="0" err="1" smtClean="0"/>
              <a:t>paket</a:t>
            </a:r>
            <a:r>
              <a:rPr lang="en-US" sz="1800" dirty="0" smtClean="0"/>
              <a:t> yang </a:t>
            </a:r>
            <a:r>
              <a:rPr lang="en-US" sz="1800" dirty="0" err="1" smtClean="0"/>
              <a:t>hilang</a:t>
            </a:r>
            <a:r>
              <a:rPr lang="en-US" sz="1800" dirty="0" smtClean="0"/>
              <a:t>, </a:t>
            </a:r>
            <a:r>
              <a:rPr lang="en-US" sz="1800" dirty="0" err="1" smtClean="0"/>
              <a:t>dikarenakan</a:t>
            </a:r>
            <a:r>
              <a:rPr lang="en-US" sz="1800" dirty="0" smtClean="0"/>
              <a:t>  collision  </a:t>
            </a:r>
            <a:r>
              <a:rPr lang="en-US" sz="1800" dirty="0" err="1" smtClean="0"/>
              <a:t>dan</a:t>
            </a:r>
            <a:r>
              <a:rPr lang="en-US" sz="1800" dirty="0" smtClean="0"/>
              <a:t>  congestion. </a:t>
            </a:r>
            <a:r>
              <a:rPr lang="en-US" sz="1800" dirty="0" err="1" smtClean="0"/>
              <a:t>Pada</a:t>
            </a:r>
            <a:r>
              <a:rPr lang="en-US" sz="1800" dirty="0" smtClean="0"/>
              <a:t> </a:t>
            </a:r>
            <a:r>
              <a:rPr lang="en-US" sz="1800" dirty="0" err="1" smtClean="0"/>
              <a:t>jaringan</a:t>
            </a:r>
            <a:r>
              <a:rPr lang="en-US" sz="1800" dirty="0" smtClean="0"/>
              <a:t> </a:t>
            </a:r>
            <a:r>
              <a:rPr lang="en-US" sz="1800" dirty="0" err="1" smtClean="0"/>
              <a:t>hal</a:t>
            </a:r>
            <a:r>
              <a:rPr lang="en-US" sz="1800" dirty="0" smtClean="0"/>
              <a:t> </a:t>
            </a:r>
            <a:r>
              <a:rPr lang="en-US" sz="1800" dirty="0" err="1" smtClean="0"/>
              <a:t>ini</a:t>
            </a:r>
            <a:r>
              <a:rPr lang="en-US" sz="1800" dirty="0" smtClean="0"/>
              <a:t> </a:t>
            </a:r>
            <a:r>
              <a:rPr lang="en-US" sz="1800" dirty="0" err="1" smtClean="0"/>
              <a:t>berpengaruh</a:t>
            </a:r>
            <a:r>
              <a:rPr lang="en-US" sz="1800" dirty="0" smtClean="0"/>
              <a:t> </a:t>
            </a:r>
            <a:r>
              <a:rPr lang="en-US" sz="1800" dirty="0" err="1" smtClean="0"/>
              <a:t>pada</a:t>
            </a:r>
            <a:r>
              <a:rPr lang="en-US" sz="1800" dirty="0" smtClean="0"/>
              <a:t> </a:t>
            </a:r>
            <a:r>
              <a:rPr lang="en-US" sz="1800" dirty="0" err="1" smtClean="0"/>
              <a:t>semua</a:t>
            </a:r>
            <a:r>
              <a:rPr lang="en-US" sz="1800" dirty="0" smtClean="0"/>
              <a:t> </a:t>
            </a:r>
            <a:r>
              <a:rPr lang="en-US" sz="1800" dirty="0" err="1" smtClean="0"/>
              <a:t>aplikasi</a:t>
            </a:r>
            <a:r>
              <a:rPr lang="en-US" sz="1800" dirty="0" smtClean="0"/>
              <a:t> </a:t>
            </a:r>
            <a:r>
              <a:rPr lang="en-US" sz="1800" dirty="0" err="1" smtClean="0"/>
              <a:t>karena</a:t>
            </a:r>
            <a:r>
              <a:rPr lang="en-US" sz="1800" dirty="0" smtClean="0"/>
              <a:t> </a:t>
            </a:r>
            <a:r>
              <a:rPr lang="en-US" sz="1800" dirty="0" err="1" smtClean="0"/>
              <a:t>retransmisi</a:t>
            </a:r>
            <a:r>
              <a:rPr lang="en-US" sz="1800" dirty="0" smtClean="0"/>
              <a:t> </a:t>
            </a:r>
            <a:r>
              <a:rPr lang="en-US" sz="1800" dirty="0" err="1" smtClean="0"/>
              <a:t>akan</a:t>
            </a:r>
            <a:r>
              <a:rPr lang="en-US" sz="1800" dirty="0" smtClean="0"/>
              <a:t> </a:t>
            </a:r>
            <a:r>
              <a:rPr lang="en-US" sz="1800" dirty="0" err="1" smtClean="0"/>
              <a:t>mengurangi</a:t>
            </a:r>
            <a:r>
              <a:rPr lang="en-US" sz="1800" dirty="0" smtClean="0"/>
              <a:t> </a:t>
            </a:r>
            <a:r>
              <a:rPr lang="en-US" sz="1800" dirty="0" err="1" smtClean="0"/>
              <a:t>efisiensi</a:t>
            </a:r>
            <a:r>
              <a:rPr lang="en-US" sz="1800" dirty="0" smtClean="0"/>
              <a:t> </a:t>
            </a:r>
            <a:r>
              <a:rPr lang="en-US" sz="1800" dirty="0" err="1" smtClean="0"/>
              <a:t>jaringan</a:t>
            </a:r>
            <a:r>
              <a:rPr lang="en-US" sz="1800" dirty="0" smtClean="0"/>
              <a:t> </a:t>
            </a:r>
            <a:r>
              <a:rPr lang="en-US" sz="1800" dirty="0" err="1" smtClean="0"/>
              <a:t>secara</a:t>
            </a:r>
            <a:r>
              <a:rPr lang="en-US" sz="1800" dirty="0" smtClean="0"/>
              <a:t> </a:t>
            </a:r>
            <a:r>
              <a:rPr lang="en-US" sz="1800" dirty="0" err="1" smtClean="0"/>
              <a:t>keseluruhan</a:t>
            </a:r>
            <a:r>
              <a:rPr lang="en-US" sz="1800" dirty="0" smtClean="0"/>
              <a:t> </a:t>
            </a:r>
            <a:r>
              <a:rPr lang="en-US" sz="1800" dirty="0" err="1" smtClean="0"/>
              <a:t>meskipun</a:t>
            </a:r>
            <a:r>
              <a:rPr lang="en-US" sz="1800" dirty="0" smtClean="0"/>
              <a:t> </a:t>
            </a:r>
            <a:r>
              <a:rPr lang="en-US" sz="1800" dirty="0" err="1" smtClean="0"/>
              <a:t>jumlah</a:t>
            </a:r>
            <a:r>
              <a:rPr lang="en-US" sz="1800" dirty="0" smtClean="0"/>
              <a:t>  bandwidth </a:t>
            </a:r>
            <a:r>
              <a:rPr lang="en-US" sz="1800" dirty="0" err="1" smtClean="0"/>
              <a:t>cukup</a:t>
            </a:r>
            <a:r>
              <a:rPr lang="en-US" sz="1800" dirty="0" smtClean="0"/>
              <a:t> </a:t>
            </a:r>
            <a:r>
              <a:rPr lang="en-US" sz="1800" dirty="0" err="1" smtClean="0"/>
              <a:t>tersedia</a:t>
            </a:r>
            <a:r>
              <a:rPr lang="en-US" sz="1800" dirty="0" smtClean="0"/>
              <a:t> </a:t>
            </a:r>
            <a:r>
              <a:rPr lang="en-US" sz="1800" dirty="0" err="1" smtClean="0"/>
              <a:t>untuk</a:t>
            </a:r>
            <a:r>
              <a:rPr lang="en-US" sz="1800" dirty="0" smtClean="0"/>
              <a:t> </a:t>
            </a:r>
            <a:r>
              <a:rPr lang="en-US" sz="1800" dirty="0" err="1" smtClean="0"/>
              <a:t>aplikasi</a:t>
            </a:r>
            <a:r>
              <a:rPr lang="en-US" sz="1800" dirty="0" smtClean="0"/>
              <a:t> </a:t>
            </a:r>
            <a:r>
              <a:rPr lang="en-US" sz="1800" dirty="0" err="1" smtClean="0"/>
              <a:t>tersebut</a:t>
            </a:r>
            <a:r>
              <a:rPr lang="en-US" sz="1800" dirty="0" smtClean="0"/>
              <a:t>. </a:t>
            </a:r>
          </a:p>
          <a:p>
            <a:pPr lvl="1"/>
            <a:r>
              <a:rPr lang="en-US" sz="1800" dirty="0" err="1" smtClean="0"/>
              <a:t>Umumnya</a:t>
            </a:r>
            <a:r>
              <a:rPr lang="en-US" sz="1800" dirty="0" smtClean="0"/>
              <a:t> </a:t>
            </a:r>
            <a:r>
              <a:rPr lang="en-US" sz="1800" dirty="0" err="1" smtClean="0"/>
              <a:t>perangkat</a:t>
            </a:r>
            <a:r>
              <a:rPr lang="en-US" sz="1800" dirty="0" smtClean="0"/>
              <a:t> </a:t>
            </a:r>
            <a:r>
              <a:rPr lang="en-US" sz="1800" dirty="0" err="1" smtClean="0"/>
              <a:t>jaringan</a:t>
            </a:r>
            <a:r>
              <a:rPr lang="en-US" sz="1800" dirty="0" smtClean="0"/>
              <a:t> </a:t>
            </a:r>
            <a:r>
              <a:rPr lang="en-US" sz="1800" dirty="0" err="1" smtClean="0"/>
              <a:t>memiliki</a:t>
            </a:r>
            <a:r>
              <a:rPr lang="en-US" sz="1800" dirty="0" smtClean="0"/>
              <a:t>  buffer  </a:t>
            </a:r>
            <a:r>
              <a:rPr lang="en-US" sz="1800" dirty="0" err="1" smtClean="0"/>
              <a:t>untuk</a:t>
            </a:r>
            <a:r>
              <a:rPr lang="en-US" sz="1800" dirty="0" smtClean="0"/>
              <a:t> </a:t>
            </a:r>
            <a:r>
              <a:rPr lang="en-US" sz="1800" dirty="0" err="1" smtClean="0"/>
              <a:t>menampung</a:t>
            </a:r>
            <a:r>
              <a:rPr lang="en-US" sz="1800" dirty="0" smtClean="0"/>
              <a:t> data yang </a:t>
            </a:r>
            <a:r>
              <a:rPr lang="en-US" sz="1800" dirty="0" err="1" smtClean="0"/>
              <a:t>diterima</a:t>
            </a:r>
            <a:r>
              <a:rPr lang="en-US" sz="1800" dirty="0" smtClean="0"/>
              <a:t>. </a:t>
            </a:r>
            <a:r>
              <a:rPr lang="en-US" sz="1800" dirty="0" err="1" smtClean="0"/>
              <a:t>Jika</a:t>
            </a:r>
            <a:r>
              <a:rPr lang="en-US" sz="1800" dirty="0" smtClean="0"/>
              <a:t> </a:t>
            </a:r>
            <a:r>
              <a:rPr lang="en-US" sz="1800" dirty="0" err="1" smtClean="0"/>
              <a:t>terjadi</a:t>
            </a:r>
            <a:r>
              <a:rPr lang="en-US" sz="1800" dirty="0" smtClean="0"/>
              <a:t> </a:t>
            </a:r>
            <a:r>
              <a:rPr lang="en-US" sz="1800" dirty="0" err="1" smtClean="0"/>
              <a:t>kongesti</a:t>
            </a:r>
            <a:r>
              <a:rPr lang="en-US" sz="1800" dirty="0" smtClean="0"/>
              <a:t> yang </a:t>
            </a:r>
            <a:r>
              <a:rPr lang="en-US" sz="1800" dirty="0" err="1" smtClean="0"/>
              <a:t>cukup</a:t>
            </a:r>
            <a:r>
              <a:rPr lang="en-US" sz="1800" dirty="0" smtClean="0"/>
              <a:t> lama, buffer </a:t>
            </a:r>
            <a:r>
              <a:rPr lang="en-US" sz="1800" dirty="0" err="1" smtClean="0"/>
              <a:t>akan</a:t>
            </a:r>
            <a:r>
              <a:rPr lang="en-US" sz="1800" dirty="0" smtClean="0"/>
              <a:t> </a:t>
            </a:r>
            <a:r>
              <a:rPr lang="en-US" sz="1800" dirty="0" err="1" smtClean="0"/>
              <a:t>penuh</a:t>
            </a:r>
            <a:r>
              <a:rPr lang="en-US" sz="1800" dirty="0" smtClean="0"/>
              <a:t>, </a:t>
            </a:r>
            <a:r>
              <a:rPr lang="en-US" sz="1800" dirty="0" err="1" smtClean="0"/>
              <a:t>dan</a:t>
            </a:r>
            <a:r>
              <a:rPr lang="en-US" sz="1800" dirty="0" smtClean="0"/>
              <a:t> data </a:t>
            </a:r>
            <a:r>
              <a:rPr lang="en-US" sz="1800" dirty="0" err="1" smtClean="0"/>
              <a:t>baru</a:t>
            </a:r>
            <a:r>
              <a:rPr lang="en-US" sz="1800" dirty="0" smtClean="0"/>
              <a:t> </a:t>
            </a:r>
            <a:r>
              <a:rPr lang="en-US" sz="1800" dirty="0" err="1" smtClean="0"/>
              <a:t>tidak</a:t>
            </a:r>
            <a:r>
              <a:rPr lang="en-US" sz="1800" dirty="0" smtClean="0"/>
              <a:t> </a:t>
            </a:r>
            <a:r>
              <a:rPr lang="en-US" sz="1800" dirty="0" err="1" smtClean="0"/>
              <a:t>akan</a:t>
            </a:r>
            <a:r>
              <a:rPr lang="en-US" sz="1800" dirty="0" smtClean="0"/>
              <a:t> </a:t>
            </a:r>
            <a:r>
              <a:rPr lang="en-US" sz="1800" dirty="0" err="1" smtClean="0"/>
              <a:t>diterima</a:t>
            </a:r>
            <a:r>
              <a:rPr lang="en-US" sz="1800" dirty="0" smtClean="0"/>
              <a:t>. 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Telekomunikasi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81200" y="3857625"/>
            <a:ext cx="5066409" cy="147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Delay</a:t>
            </a:r>
          </a:p>
          <a:p>
            <a:pPr lvl="1"/>
            <a:r>
              <a:rPr lang="en-US" sz="2000" dirty="0" smtClean="0"/>
              <a:t>Delay (latency) </a:t>
            </a:r>
            <a:r>
              <a:rPr lang="en-US" sz="2000" dirty="0" err="1" smtClean="0"/>
              <a:t>adalah</a:t>
            </a:r>
            <a:r>
              <a:rPr lang="en-US" sz="2000" dirty="0" smtClean="0"/>
              <a:t> </a:t>
            </a:r>
            <a:r>
              <a:rPr lang="en-US" sz="2000" dirty="0" err="1" smtClean="0"/>
              <a:t>waktu</a:t>
            </a:r>
            <a:r>
              <a:rPr lang="en-US" sz="2000" dirty="0" smtClean="0"/>
              <a:t> yang </a:t>
            </a:r>
            <a:r>
              <a:rPr lang="en-US" sz="2000" dirty="0" err="1" smtClean="0"/>
              <a:t>dibutuhkan</a:t>
            </a:r>
            <a:r>
              <a:rPr lang="en-US" sz="2000" dirty="0" smtClean="0"/>
              <a:t> data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menempuh</a:t>
            </a:r>
            <a:r>
              <a:rPr lang="en-US" sz="2000" dirty="0" smtClean="0"/>
              <a:t> </a:t>
            </a:r>
            <a:r>
              <a:rPr lang="en-US" sz="2000" dirty="0" err="1" smtClean="0"/>
              <a:t>jarak</a:t>
            </a:r>
            <a:r>
              <a:rPr lang="en-US" sz="2000" dirty="0" smtClean="0"/>
              <a:t> </a:t>
            </a:r>
            <a:r>
              <a:rPr lang="en-US" sz="2000" dirty="0" err="1" smtClean="0"/>
              <a:t>dari</a:t>
            </a:r>
            <a:r>
              <a:rPr lang="en-US" sz="2000" dirty="0" smtClean="0"/>
              <a:t> </a:t>
            </a:r>
            <a:r>
              <a:rPr lang="en-US" sz="2000" dirty="0" err="1" smtClean="0"/>
              <a:t>asal</a:t>
            </a:r>
            <a:r>
              <a:rPr lang="en-US" sz="2000" dirty="0" smtClean="0"/>
              <a:t> </a:t>
            </a:r>
            <a:r>
              <a:rPr lang="en-US" sz="2000" dirty="0" err="1" smtClean="0"/>
              <a:t>ke</a:t>
            </a:r>
            <a:r>
              <a:rPr lang="en-US" sz="2000" dirty="0" smtClean="0"/>
              <a:t> </a:t>
            </a:r>
            <a:r>
              <a:rPr lang="en-US" sz="2000" dirty="0" err="1" smtClean="0"/>
              <a:t>tujuan</a:t>
            </a:r>
            <a:r>
              <a:rPr lang="en-US" sz="2000" dirty="0" smtClean="0"/>
              <a:t>. Delay </a:t>
            </a:r>
            <a:r>
              <a:rPr lang="en-US" sz="2000" dirty="0" err="1" smtClean="0"/>
              <a:t>dapat</a:t>
            </a:r>
            <a:r>
              <a:rPr lang="en-US" sz="2000" dirty="0" smtClean="0"/>
              <a:t> </a:t>
            </a:r>
            <a:r>
              <a:rPr lang="en-US" sz="2000" dirty="0" err="1" smtClean="0"/>
              <a:t>dipengaruhi</a:t>
            </a:r>
            <a:r>
              <a:rPr lang="en-US" sz="2000" dirty="0" smtClean="0"/>
              <a:t> </a:t>
            </a:r>
            <a:r>
              <a:rPr lang="en-US" sz="2000" dirty="0" err="1" smtClean="0"/>
              <a:t>oleh</a:t>
            </a:r>
            <a:r>
              <a:rPr lang="en-US" sz="2000" dirty="0" smtClean="0"/>
              <a:t> </a:t>
            </a:r>
            <a:r>
              <a:rPr lang="en-US" sz="2000" dirty="0" err="1" smtClean="0"/>
              <a:t>jarak</a:t>
            </a:r>
            <a:r>
              <a:rPr lang="en-US" sz="2000" dirty="0" smtClean="0"/>
              <a:t>, media </a:t>
            </a:r>
            <a:r>
              <a:rPr lang="en-US" sz="2000" dirty="0" err="1" smtClean="0"/>
              <a:t>fisik</a:t>
            </a:r>
            <a:r>
              <a:rPr lang="en-US" sz="2000" dirty="0" smtClean="0"/>
              <a:t>, </a:t>
            </a:r>
            <a:r>
              <a:rPr lang="en-US" sz="2000" dirty="0" err="1" smtClean="0"/>
              <a:t>kongesti</a:t>
            </a:r>
            <a:r>
              <a:rPr lang="en-US" sz="2000" dirty="0" smtClean="0"/>
              <a:t> </a:t>
            </a:r>
            <a:r>
              <a:rPr lang="en-US" sz="2000" dirty="0" err="1" smtClean="0"/>
              <a:t>atau</a:t>
            </a:r>
            <a:r>
              <a:rPr lang="en-US" sz="2000" dirty="0" smtClean="0"/>
              <a:t> </a:t>
            </a:r>
            <a:r>
              <a:rPr lang="en-US" sz="2000" dirty="0" err="1" smtClean="0"/>
              <a:t>juga</a:t>
            </a:r>
            <a:r>
              <a:rPr lang="en-US" sz="2000" dirty="0" smtClean="0"/>
              <a:t> </a:t>
            </a:r>
            <a:r>
              <a:rPr lang="en-US" sz="2000" dirty="0" err="1" smtClean="0"/>
              <a:t>waktu</a:t>
            </a:r>
            <a:r>
              <a:rPr lang="en-US" sz="2000" dirty="0" smtClean="0"/>
              <a:t> </a:t>
            </a:r>
            <a:r>
              <a:rPr lang="en-US" sz="2000" dirty="0" err="1" smtClean="0"/>
              <a:t>proses</a:t>
            </a:r>
            <a:r>
              <a:rPr lang="en-US" sz="2000" dirty="0" smtClean="0"/>
              <a:t> yang lama. </a:t>
            </a:r>
            <a:r>
              <a:rPr lang="en-US" sz="2000" dirty="0" err="1" smtClean="0"/>
              <a:t>Adapun</a:t>
            </a:r>
            <a:r>
              <a:rPr lang="en-US" sz="2000" dirty="0" smtClean="0"/>
              <a:t> </a:t>
            </a:r>
            <a:r>
              <a:rPr lang="en-US" sz="2000" dirty="0" err="1" smtClean="0"/>
              <a:t>komponen</a:t>
            </a:r>
            <a:r>
              <a:rPr lang="en-US" sz="2000" dirty="0" smtClean="0"/>
              <a:t> delay </a:t>
            </a:r>
            <a:r>
              <a:rPr lang="en-US" sz="2000" dirty="0" err="1" smtClean="0"/>
              <a:t>adalah</a:t>
            </a:r>
            <a:r>
              <a:rPr lang="en-US" sz="2000" dirty="0" smtClean="0"/>
              <a:t> </a:t>
            </a:r>
            <a:r>
              <a:rPr lang="en-US" sz="2000" dirty="0" err="1" smtClean="0"/>
              <a:t>sebagai</a:t>
            </a:r>
            <a:r>
              <a:rPr lang="en-US" sz="2000" dirty="0" smtClean="0"/>
              <a:t> </a:t>
            </a:r>
            <a:r>
              <a:rPr lang="en-US" sz="2000" dirty="0" err="1" smtClean="0"/>
              <a:t>berikut</a:t>
            </a:r>
            <a:r>
              <a:rPr lang="en-US" sz="2000" dirty="0" smtClean="0"/>
              <a:t>: </a:t>
            </a:r>
            <a:endParaRPr lang="en-US" sz="2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Telekomunikasi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00200" y="2771775"/>
            <a:ext cx="5868663" cy="195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Telekomunikasi</a:t>
            </a:r>
            <a:endParaRPr lang="en-US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76400" y="457200"/>
            <a:ext cx="5791200" cy="3485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61652" y="4048125"/>
            <a:ext cx="5805948" cy="136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ardcover">
  <a:themeElements>
    <a:clrScheme name="Hardcover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Hardcover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ardcover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433</TotalTime>
  <Words>771</Words>
  <Application>Microsoft Office PowerPoint</Application>
  <PresentationFormat>On-screen Show (4:3)</PresentationFormat>
  <Paragraphs>69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Book Antiqua</vt:lpstr>
      <vt:lpstr>Calibri</vt:lpstr>
      <vt:lpstr>Wingdings</vt:lpstr>
      <vt:lpstr>Hardcover</vt:lpstr>
      <vt:lpstr>Dasar Telekomunikasi </vt:lpstr>
      <vt:lpstr>Dasar Sistem Telekomunikasi</vt:lpstr>
      <vt:lpstr>Dasar Sistem Telekomunikasi</vt:lpstr>
      <vt:lpstr>Dasar Sistem Telekomunikasi</vt:lpstr>
      <vt:lpstr>Dasar Sistem Telekomunikasi</vt:lpstr>
      <vt:lpstr>Dasar Sistem Telekomunikasi</vt:lpstr>
      <vt:lpstr>Dasar Sistem Telekomunikasi</vt:lpstr>
      <vt:lpstr>Dasar Sistem Telekomunikasi</vt:lpstr>
      <vt:lpstr>Dasar Sistem Telekomunikasi</vt:lpstr>
      <vt:lpstr>Dasar Sistem Telekomunikasi</vt:lpstr>
      <vt:lpstr>Dasar Sistem Telekomunikasi</vt:lpstr>
      <vt:lpstr>Dasar Sistem Telekomunikasi</vt:lpstr>
      <vt:lpstr>Dasar Sistem Telekomunikasi</vt:lpstr>
      <vt:lpstr>Dasar Sistem Telekomunikasi</vt:lpstr>
      <vt:lpstr>Dasar Sistem Telekomunikasi</vt:lpstr>
      <vt:lpstr>Dasar Sistem Telekomunikasi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Dasar Sistem Telekomunikasi V</dc:title>
  <dc:creator>AMP</dc:creator>
  <cp:lastModifiedBy>Windows User</cp:lastModifiedBy>
  <cp:revision>31</cp:revision>
  <dcterms:created xsi:type="dcterms:W3CDTF">2012-05-06T13:39:24Z</dcterms:created>
  <dcterms:modified xsi:type="dcterms:W3CDTF">2019-07-22T04:26:31Z</dcterms:modified>
</cp:coreProperties>
</file>